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9AD9B-DF8A-4828-BB7D-3C5C2D14BDE0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8BE9B-24D0-4784-A508-8C729D6497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ymonsez.files.wordpress.com/2008/09/0913ikeir0245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1120" y="1143000"/>
            <a:ext cx="6477000" cy="431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165225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ERCOT Severe Weather Drill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638800"/>
            <a:ext cx="6400800" cy="1118616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Hurricane May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May 2012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602462"/>
            <a:ext cx="84582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100" dirty="0" smtClean="0"/>
              <a:t>(8:00 a.m. Drill Day 1)  Hurricane May is entering the Gulf of Mexico.  May is located just off the Yucatan peninsula at 21.7 N, 088.8 W moving NW @ 15 MPH.  May is a Category 4 storm with 140 mph winds and is expected to strengthen to a Category 5 hurricane over the next few hours.  Computer models predict the probability of landfall along the Upper Texas/Louisiana Coast. </a:t>
            </a:r>
          </a:p>
          <a:p>
            <a:pPr marL="342900" indent="-342900">
              <a:buFont typeface="+mj-lt"/>
              <a:buAutoNum type="arabicPeriod"/>
            </a:pPr>
            <a:endParaRPr lang="en-US" sz="11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/>
              <a:t>(10:30 a.m. Drill Day 1)  Hurricane May is located at 23.0 N, 090.6 W moving NW @ 15 MPH.  May is a minimal Category 5 hurricane with winds measured at 156 mph.  Hurricane models have shifted landfall probabilities to the Mid-Texas coastline. A Hurricane Watch has been issued for the Texas coast from Brownsville to Port Arthur.  Predictions indicate a 10% probability of landfall within the next 72 hours at Freeport, a 20% probability at Port Lavaca and a 10% probability at Corpus Christi.</a:t>
            </a:r>
          </a:p>
          <a:p>
            <a:pPr marL="342900" indent="-342900">
              <a:buFont typeface="+mj-lt"/>
              <a:buAutoNum type="arabicPeriod"/>
            </a:pPr>
            <a:endParaRPr lang="en-US" sz="11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/>
              <a:t>(1:00 p.m. Drill Day 1)  Hurricane May is located at 24.7 N, 092.7 W moving NW @ 15 MPH.  Hurricane May has become a dangerous Category 5 hurricane with winds clocked at 159 mph.  A Hurricane Watch remains in effect for the Texas coast from Brownsville to Port Arthur.   A Hurricane Warning has been issued for the Texas coast from Corpus Christi to Galveston. Predictions now indicate a 20% probability of landfall at Freeport, a 40% probability at Port Lavaca and a 20% probability at Corpus Christi within the next 48 hours.</a:t>
            </a:r>
          </a:p>
          <a:p>
            <a:pPr marL="342900" indent="-342900">
              <a:buFont typeface="+mj-lt"/>
              <a:buAutoNum type="arabicPeriod"/>
            </a:pPr>
            <a:endParaRPr lang="en-US" sz="11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/>
              <a:t>(3:30 p.m. Drill Day 1)  Hurricane May is located at 26.6 N, 094.7 W moving NW @ 15 MPH.  May has weakened to a Category 4 hurricane with 150 mph winds. The highest probability of landfall is now 75% at Port Lavaca by tomorrow morning.  Hurricane force winds are expected to extend out 100 miles either side of the storm creating 15-20 foot storm surges as far north as Galveston and southward towards Port Aransas.  A Hurricane Warning continues from Corpus Christi to Galveston.  Once May makes landfall it is expected to weaken rapidly as it moves inland and then make a northerly turn as it collides with high pressure in West Texas. </a:t>
            </a:r>
          </a:p>
          <a:p>
            <a:pPr marL="342900" indent="-342900">
              <a:buFont typeface="+mj-lt"/>
              <a:buAutoNum type="arabicPeriod"/>
            </a:pPr>
            <a:endParaRPr lang="en-US" sz="11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solidFill>
                  <a:srgbClr val="FF0000"/>
                </a:solidFill>
              </a:rPr>
              <a:t>(08:00 a.m. Drill Day 2)  </a:t>
            </a:r>
            <a:r>
              <a:rPr lang="en-US" sz="1100" dirty="0" smtClean="0"/>
              <a:t>Hurricane May is located at 28.3 N, 096.2 W moving NNW @ 15 MPH. May is moving ashore near Port Lavaca, Texas as a Category 4 storm with 135 mph winds.  May is expected to turn to a more Northerly path and rapidly lose strength. </a:t>
            </a:r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1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solidFill>
                  <a:srgbClr val="FF0000"/>
                </a:solidFill>
              </a:rPr>
              <a:t>(10:30 a.m. Drill Day 2)  </a:t>
            </a:r>
            <a:r>
              <a:rPr lang="en-US" sz="1100" dirty="0" smtClean="0"/>
              <a:t>Hurricane May is located at 30.5 N, 096.9 W moving N @ 10 MPH placing it on a course toward Dallas. May has weakened to a Category 1 Hurricane with winds of 81 mph and is expected to weaken to Tropical Storm strength within several hours.</a:t>
            </a:r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1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100" dirty="0" smtClean="0">
                <a:solidFill>
                  <a:srgbClr val="FF0000"/>
                </a:solidFill>
              </a:rPr>
              <a:t>(1:00 p.m. Drill Day 2)  </a:t>
            </a:r>
            <a:r>
              <a:rPr lang="en-US" sz="1100" dirty="0" smtClean="0"/>
              <a:t>Tropical Storm May is located at 33.0 N, 096.8 W moving NNE @ 4 MPH.  May has been downgraded to a Tropical Storm with winds of 56 mph.  May is expected to remain almost stationery and dump up to 15 inches of rain per hour throughout the evening. 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Storm Warnings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540" t="17857" r="42857" b="32838"/>
          <a:stretch>
            <a:fillRect/>
          </a:stretch>
        </p:blipFill>
        <p:spPr bwMode="auto">
          <a:xfrm>
            <a:off x="0" y="76200"/>
            <a:ext cx="9112738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0" y="651587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0" y="6735145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296607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0" y="6077338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5858069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5638800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104" y="5419531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104" y="5638800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104" y="5200262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104" y="4980993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104" y="4761724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104" y="4542455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208" y="432318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208" y="4542455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208" y="4103917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208" y="3884648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208" y="3665379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208" y="3446110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312" y="3226841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9312" y="3446110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9312" y="3007572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9312" y="2788303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9312" y="2569034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9312" y="2349765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2416" y="2130496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2416" y="2349765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2416" y="1911227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2416" y="1691958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2416" y="1472689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2416" y="1253420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15520" y="1034151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5520" y="1253420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5520" y="814882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5520" y="595613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5520" y="376344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5520" y="157075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9090417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8897415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8704413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8511411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8318409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8125407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8120779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7927777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734775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7541773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7348771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7155769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7151141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6958139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6765137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6572135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6379133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6186131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6181503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5988501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5795499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5602497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5409495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5216493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5193203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5000201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4807199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4614197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4421195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4228193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4204903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011901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3818899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3625897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3432895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3239893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3225934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3032932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2839930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2646928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2453926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2260924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2256296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2063294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1870292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677290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484288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291286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1286658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1093656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900654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707652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514650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321648" y="152400"/>
            <a:ext cx="13959" cy="6553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9" name="Picture 2" descr="http://sphere.ssec.wisc.edu/annotation/hurricane_symbo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527" y="6217920"/>
            <a:ext cx="310073" cy="295275"/>
          </a:xfrm>
          <a:prstGeom prst="rect">
            <a:avLst/>
          </a:prstGeom>
          <a:noFill/>
        </p:spPr>
      </p:pic>
      <p:sp>
        <p:nvSpPr>
          <p:cNvPr id="170" name="TextBox 169"/>
          <p:cNvSpPr txBox="1"/>
          <p:nvPr/>
        </p:nvSpPr>
        <p:spPr>
          <a:xfrm>
            <a:off x="2069592" y="155448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95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3048000" y="152400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90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4026408" y="149352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85</a:t>
            </a:r>
            <a:endParaRPr lang="en-US" sz="1100" b="1" dirty="0">
              <a:latin typeface="Georgia" pitchFamily="18" charset="0"/>
            </a:endParaRPr>
          </a:p>
        </p:txBody>
      </p:sp>
      <p:pic>
        <p:nvPicPr>
          <p:cNvPr id="173" name="Picture 2" descr="http://sphere.ssec.wisc.edu/annotation/hurricane_symbo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2479" y="5571744"/>
            <a:ext cx="310073" cy="295275"/>
          </a:xfrm>
          <a:prstGeom prst="rect">
            <a:avLst/>
          </a:prstGeom>
          <a:noFill/>
        </p:spPr>
      </p:pic>
      <p:sp>
        <p:nvSpPr>
          <p:cNvPr id="174" name="TextBox 173"/>
          <p:cNvSpPr txBox="1"/>
          <p:nvPr/>
        </p:nvSpPr>
        <p:spPr>
          <a:xfrm>
            <a:off x="1021080" y="152400"/>
            <a:ext cx="515112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100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5010912" y="152400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80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5986272" y="155448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75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6961632" y="158496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70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7936992" y="161544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65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0" y="6580703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20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6096" y="5486400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25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2192" y="4392097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30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18288" y="3288650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35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4384" y="2194347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40</a:t>
            </a:r>
            <a:endParaRPr lang="en-US" sz="1100" b="1" dirty="0">
              <a:latin typeface="Georgia" pitchFamily="18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30480" y="1100044"/>
            <a:ext cx="381000" cy="26161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Georgia" pitchFamily="18" charset="0"/>
              </a:rPr>
              <a:t>45</a:t>
            </a:r>
            <a:endParaRPr lang="en-US" sz="1100" b="1" dirty="0">
              <a:latin typeface="Georgia" pitchFamily="18" charset="0"/>
            </a:endParaRPr>
          </a:p>
        </p:txBody>
      </p:sp>
      <p:pic>
        <p:nvPicPr>
          <p:cNvPr id="186" name="Picture 2" descr="http://sphere.ssec.wisc.edu/annotation/hurricane_symbo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5856" y="4773168"/>
            <a:ext cx="310073" cy="295275"/>
          </a:xfrm>
          <a:prstGeom prst="rect">
            <a:avLst/>
          </a:prstGeom>
          <a:noFill/>
        </p:spPr>
      </p:pic>
      <p:pic>
        <p:nvPicPr>
          <p:cNvPr id="187" name="Picture 2" descr="http://sphere.ssec.wisc.edu/annotation/hurricane_symbo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5648" y="4288536"/>
            <a:ext cx="310073" cy="295275"/>
          </a:xfrm>
          <a:prstGeom prst="rect">
            <a:avLst/>
          </a:prstGeom>
          <a:noFill/>
        </p:spPr>
      </p:pic>
      <p:pic>
        <p:nvPicPr>
          <p:cNvPr id="188" name="Picture 2" descr="http://sphere.ssec.wisc.edu/annotation/hurricane_symbo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6608" y="3767709"/>
            <a:ext cx="310073" cy="295275"/>
          </a:xfrm>
          <a:prstGeom prst="rect">
            <a:avLst/>
          </a:prstGeom>
          <a:noFill/>
        </p:spPr>
      </p:pic>
      <p:sp>
        <p:nvSpPr>
          <p:cNvPr id="193" name="Freeform 192"/>
          <p:cNvSpPr/>
          <p:nvPr/>
        </p:nvSpPr>
        <p:spPr>
          <a:xfrm>
            <a:off x="1872996" y="3191256"/>
            <a:ext cx="2260092" cy="3566160"/>
          </a:xfrm>
          <a:custGeom>
            <a:avLst/>
            <a:gdLst>
              <a:gd name="connsiteX0" fmla="*/ 2295144 w 2295144"/>
              <a:gd name="connsiteY0" fmla="*/ 3566160 h 3566160"/>
              <a:gd name="connsiteX1" fmla="*/ 1655064 w 2295144"/>
              <a:gd name="connsiteY1" fmla="*/ 3182112 h 3566160"/>
              <a:gd name="connsiteX2" fmla="*/ 886968 w 2295144"/>
              <a:gd name="connsiteY2" fmla="*/ 2532888 h 3566160"/>
              <a:gd name="connsiteX3" fmla="*/ 201168 w 2295144"/>
              <a:gd name="connsiteY3" fmla="*/ 1719072 h 3566160"/>
              <a:gd name="connsiteX4" fmla="*/ 82296 w 2295144"/>
              <a:gd name="connsiteY4" fmla="*/ 1271016 h 3566160"/>
              <a:gd name="connsiteX5" fmla="*/ 118872 w 2295144"/>
              <a:gd name="connsiteY5" fmla="*/ 713232 h 3566160"/>
              <a:gd name="connsiteX6" fmla="*/ 795528 w 229514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97684 w 2297684"/>
              <a:gd name="connsiteY0" fmla="*/ 3566160 h 3566160"/>
              <a:gd name="connsiteX1" fmla="*/ 1657604 w 2297684"/>
              <a:gd name="connsiteY1" fmla="*/ 3182112 h 3566160"/>
              <a:gd name="connsiteX2" fmla="*/ 889508 w 2297684"/>
              <a:gd name="connsiteY2" fmla="*/ 2532888 h 3566160"/>
              <a:gd name="connsiteX3" fmla="*/ 203708 w 2297684"/>
              <a:gd name="connsiteY3" fmla="*/ 1719072 h 3566160"/>
              <a:gd name="connsiteX4" fmla="*/ 69596 w 2297684"/>
              <a:gd name="connsiteY4" fmla="*/ 1228344 h 3566160"/>
              <a:gd name="connsiteX5" fmla="*/ 121412 w 2297684"/>
              <a:gd name="connsiteY5" fmla="*/ 713232 h 3566160"/>
              <a:gd name="connsiteX6" fmla="*/ 798068 w 2297684"/>
              <a:gd name="connsiteY6" fmla="*/ 0 h 3566160"/>
              <a:gd name="connsiteX0" fmla="*/ 2266188 w 2266188"/>
              <a:gd name="connsiteY0" fmla="*/ 3566160 h 3566160"/>
              <a:gd name="connsiteX1" fmla="*/ 1626108 w 2266188"/>
              <a:gd name="connsiteY1" fmla="*/ 3182112 h 3566160"/>
              <a:gd name="connsiteX2" fmla="*/ 858012 w 2266188"/>
              <a:gd name="connsiteY2" fmla="*/ 2532888 h 3566160"/>
              <a:gd name="connsiteX3" fmla="*/ 172212 w 2266188"/>
              <a:gd name="connsiteY3" fmla="*/ 1719072 h 3566160"/>
              <a:gd name="connsiteX4" fmla="*/ 38100 w 2266188"/>
              <a:gd name="connsiteY4" fmla="*/ 1228344 h 3566160"/>
              <a:gd name="connsiteX5" fmla="*/ 89916 w 2266188"/>
              <a:gd name="connsiteY5" fmla="*/ 713232 h 3566160"/>
              <a:gd name="connsiteX6" fmla="*/ 766572 w 2266188"/>
              <a:gd name="connsiteY6" fmla="*/ 0 h 3566160"/>
              <a:gd name="connsiteX0" fmla="*/ 2266188 w 2266188"/>
              <a:gd name="connsiteY0" fmla="*/ 3566160 h 3566160"/>
              <a:gd name="connsiteX1" fmla="*/ 1626108 w 2266188"/>
              <a:gd name="connsiteY1" fmla="*/ 3182112 h 3566160"/>
              <a:gd name="connsiteX2" fmla="*/ 858012 w 2266188"/>
              <a:gd name="connsiteY2" fmla="*/ 2532888 h 3566160"/>
              <a:gd name="connsiteX3" fmla="*/ 172212 w 2266188"/>
              <a:gd name="connsiteY3" fmla="*/ 1719072 h 3566160"/>
              <a:gd name="connsiteX4" fmla="*/ 38100 w 2266188"/>
              <a:gd name="connsiteY4" fmla="*/ 1228344 h 3566160"/>
              <a:gd name="connsiteX5" fmla="*/ 89916 w 2266188"/>
              <a:gd name="connsiteY5" fmla="*/ 713232 h 3566160"/>
              <a:gd name="connsiteX6" fmla="*/ 766572 w 2266188"/>
              <a:gd name="connsiteY6" fmla="*/ 0 h 3566160"/>
              <a:gd name="connsiteX0" fmla="*/ 2266188 w 2266188"/>
              <a:gd name="connsiteY0" fmla="*/ 3566160 h 3566160"/>
              <a:gd name="connsiteX1" fmla="*/ 1626108 w 2266188"/>
              <a:gd name="connsiteY1" fmla="*/ 3182112 h 3566160"/>
              <a:gd name="connsiteX2" fmla="*/ 858012 w 2266188"/>
              <a:gd name="connsiteY2" fmla="*/ 2532888 h 3566160"/>
              <a:gd name="connsiteX3" fmla="*/ 172212 w 2266188"/>
              <a:gd name="connsiteY3" fmla="*/ 1719072 h 3566160"/>
              <a:gd name="connsiteX4" fmla="*/ 38100 w 2266188"/>
              <a:gd name="connsiteY4" fmla="*/ 1228344 h 3566160"/>
              <a:gd name="connsiteX5" fmla="*/ 89916 w 2266188"/>
              <a:gd name="connsiteY5" fmla="*/ 713232 h 3566160"/>
              <a:gd name="connsiteX6" fmla="*/ 766572 w 2266188"/>
              <a:gd name="connsiteY6" fmla="*/ 0 h 3566160"/>
              <a:gd name="connsiteX0" fmla="*/ 2266188 w 2266188"/>
              <a:gd name="connsiteY0" fmla="*/ 3566160 h 3566160"/>
              <a:gd name="connsiteX1" fmla="*/ 1626108 w 2266188"/>
              <a:gd name="connsiteY1" fmla="*/ 3182112 h 3566160"/>
              <a:gd name="connsiteX2" fmla="*/ 858012 w 2266188"/>
              <a:gd name="connsiteY2" fmla="*/ 2532888 h 3566160"/>
              <a:gd name="connsiteX3" fmla="*/ 172212 w 2266188"/>
              <a:gd name="connsiteY3" fmla="*/ 1719072 h 3566160"/>
              <a:gd name="connsiteX4" fmla="*/ 38100 w 2266188"/>
              <a:gd name="connsiteY4" fmla="*/ 1228344 h 3566160"/>
              <a:gd name="connsiteX5" fmla="*/ 89916 w 2266188"/>
              <a:gd name="connsiteY5" fmla="*/ 713232 h 3566160"/>
              <a:gd name="connsiteX6" fmla="*/ 766572 w 2266188"/>
              <a:gd name="connsiteY6" fmla="*/ 0 h 3566160"/>
              <a:gd name="connsiteX0" fmla="*/ 2260092 w 2260092"/>
              <a:gd name="connsiteY0" fmla="*/ 3566160 h 3566160"/>
              <a:gd name="connsiteX1" fmla="*/ 1620012 w 2260092"/>
              <a:gd name="connsiteY1" fmla="*/ 3182112 h 3566160"/>
              <a:gd name="connsiteX2" fmla="*/ 851916 w 2260092"/>
              <a:gd name="connsiteY2" fmla="*/ 2532888 h 3566160"/>
              <a:gd name="connsiteX3" fmla="*/ 166116 w 2260092"/>
              <a:gd name="connsiteY3" fmla="*/ 1719072 h 3566160"/>
              <a:gd name="connsiteX4" fmla="*/ 38100 w 2260092"/>
              <a:gd name="connsiteY4" fmla="*/ 1234440 h 3566160"/>
              <a:gd name="connsiteX5" fmla="*/ 83820 w 2260092"/>
              <a:gd name="connsiteY5" fmla="*/ 713232 h 3566160"/>
              <a:gd name="connsiteX6" fmla="*/ 760476 w 2260092"/>
              <a:gd name="connsiteY6" fmla="*/ 0 h 3566160"/>
              <a:gd name="connsiteX0" fmla="*/ 2260092 w 2260092"/>
              <a:gd name="connsiteY0" fmla="*/ 3566160 h 3566160"/>
              <a:gd name="connsiteX1" fmla="*/ 1620012 w 2260092"/>
              <a:gd name="connsiteY1" fmla="*/ 3182112 h 3566160"/>
              <a:gd name="connsiteX2" fmla="*/ 851916 w 2260092"/>
              <a:gd name="connsiteY2" fmla="*/ 2532888 h 3566160"/>
              <a:gd name="connsiteX3" fmla="*/ 166116 w 2260092"/>
              <a:gd name="connsiteY3" fmla="*/ 1719072 h 3566160"/>
              <a:gd name="connsiteX4" fmla="*/ 38100 w 2260092"/>
              <a:gd name="connsiteY4" fmla="*/ 1234440 h 3566160"/>
              <a:gd name="connsiteX5" fmla="*/ 83820 w 2260092"/>
              <a:gd name="connsiteY5" fmla="*/ 713232 h 3566160"/>
              <a:gd name="connsiteX6" fmla="*/ 760476 w 2260092"/>
              <a:gd name="connsiteY6" fmla="*/ 0 h 3566160"/>
              <a:gd name="connsiteX0" fmla="*/ 2260092 w 2260092"/>
              <a:gd name="connsiteY0" fmla="*/ 3566160 h 3566160"/>
              <a:gd name="connsiteX1" fmla="*/ 1620012 w 2260092"/>
              <a:gd name="connsiteY1" fmla="*/ 3182112 h 3566160"/>
              <a:gd name="connsiteX2" fmla="*/ 851916 w 2260092"/>
              <a:gd name="connsiteY2" fmla="*/ 2532888 h 3566160"/>
              <a:gd name="connsiteX3" fmla="*/ 166116 w 2260092"/>
              <a:gd name="connsiteY3" fmla="*/ 1719072 h 3566160"/>
              <a:gd name="connsiteX4" fmla="*/ 38100 w 2260092"/>
              <a:gd name="connsiteY4" fmla="*/ 1234440 h 3566160"/>
              <a:gd name="connsiteX5" fmla="*/ 83820 w 2260092"/>
              <a:gd name="connsiteY5" fmla="*/ 713232 h 3566160"/>
              <a:gd name="connsiteX6" fmla="*/ 760476 w 2260092"/>
              <a:gd name="connsiteY6" fmla="*/ 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60092" h="3566160">
                <a:moveTo>
                  <a:pt x="2260092" y="3566160"/>
                </a:moveTo>
                <a:cubicBezTo>
                  <a:pt x="2057400" y="3460242"/>
                  <a:pt x="1854708" y="3354324"/>
                  <a:pt x="1620012" y="3182112"/>
                </a:cubicBezTo>
                <a:cubicBezTo>
                  <a:pt x="1385316" y="3009900"/>
                  <a:pt x="1094232" y="2776728"/>
                  <a:pt x="851916" y="2532888"/>
                </a:cubicBezTo>
                <a:cubicBezTo>
                  <a:pt x="609600" y="2289048"/>
                  <a:pt x="302768" y="1936496"/>
                  <a:pt x="166116" y="1719072"/>
                </a:cubicBezTo>
                <a:cubicBezTo>
                  <a:pt x="53848" y="1486408"/>
                  <a:pt x="39624" y="1478280"/>
                  <a:pt x="38100" y="1234440"/>
                </a:cubicBezTo>
                <a:cubicBezTo>
                  <a:pt x="0" y="1021080"/>
                  <a:pt x="17272" y="908812"/>
                  <a:pt x="83820" y="713232"/>
                </a:cubicBezTo>
                <a:cubicBezTo>
                  <a:pt x="205232" y="508508"/>
                  <a:pt x="481584" y="250698"/>
                  <a:pt x="760476" y="0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TextBox 184"/>
          <p:cNvSpPr txBox="1"/>
          <p:nvPr/>
        </p:nvSpPr>
        <p:spPr>
          <a:xfrm>
            <a:off x="609600" y="3496270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H</a:t>
            </a:r>
            <a:endParaRPr lang="en-US" sz="5400" b="1" dirty="0">
              <a:solidFill>
                <a:srgbClr val="FF0000"/>
              </a:solidFill>
            </a:endParaRPr>
          </a:p>
        </p:txBody>
      </p:sp>
      <p:pic>
        <p:nvPicPr>
          <p:cNvPr id="192" name="Picture 2" descr="http://sphere.ssec.wisc.edu/annotation/hurricane_symbo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5934456"/>
            <a:ext cx="310073" cy="295275"/>
          </a:xfrm>
          <a:prstGeom prst="rect">
            <a:avLst/>
          </a:prstGeom>
          <a:noFill/>
        </p:spPr>
      </p:pic>
      <p:pic>
        <p:nvPicPr>
          <p:cNvPr id="194" name="Picture 2" descr="http://sphere.ssec.wisc.edu/annotation/hurricane_symbo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383" y="5172456"/>
            <a:ext cx="310073" cy="295275"/>
          </a:xfrm>
          <a:prstGeom prst="rect">
            <a:avLst/>
          </a:prstGeom>
          <a:noFill/>
        </p:spPr>
      </p:pic>
      <p:sp>
        <p:nvSpPr>
          <p:cNvPr id="195" name="TextBox 194"/>
          <p:cNvSpPr txBox="1"/>
          <p:nvPr/>
        </p:nvSpPr>
        <p:spPr>
          <a:xfrm>
            <a:off x="3441192" y="6047232"/>
            <a:ext cx="789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21.7 N</a:t>
            </a:r>
          </a:p>
          <a:p>
            <a:pPr algn="ctr"/>
            <a:r>
              <a:rPr lang="en-US" sz="1050" b="1" dirty="0" smtClean="0"/>
              <a:t>088.8 W</a:t>
            </a:r>
            <a:endParaRPr lang="en-US" sz="1050" b="1" dirty="0"/>
          </a:p>
        </p:txBody>
      </p:sp>
      <p:sp>
        <p:nvSpPr>
          <p:cNvPr id="196" name="TextBox 195"/>
          <p:cNvSpPr txBox="1"/>
          <p:nvPr/>
        </p:nvSpPr>
        <p:spPr>
          <a:xfrm>
            <a:off x="3060192" y="5748528"/>
            <a:ext cx="789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23.0 N</a:t>
            </a:r>
          </a:p>
          <a:p>
            <a:pPr algn="ctr"/>
            <a:r>
              <a:rPr lang="en-US" sz="1050" b="1" dirty="0" smtClean="0"/>
              <a:t>090.6 W</a:t>
            </a:r>
            <a:endParaRPr lang="en-US" sz="1050" b="1" dirty="0"/>
          </a:p>
        </p:txBody>
      </p:sp>
      <p:sp>
        <p:nvSpPr>
          <p:cNvPr id="197" name="TextBox 196"/>
          <p:cNvSpPr txBox="1"/>
          <p:nvPr/>
        </p:nvSpPr>
        <p:spPr>
          <a:xfrm>
            <a:off x="2670048" y="5420975"/>
            <a:ext cx="789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24.7 N</a:t>
            </a:r>
          </a:p>
          <a:p>
            <a:pPr algn="ctr"/>
            <a:r>
              <a:rPr lang="en-US" sz="1050" b="1" dirty="0" smtClean="0"/>
              <a:t>092.7 W</a:t>
            </a:r>
            <a:endParaRPr lang="en-US" sz="1050" b="1" dirty="0"/>
          </a:p>
        </p:txBody>
      </p:sp>
      <p:sp>
        <p:nvSpPr>
          <p:cNvPr id="198" name="TextBox 197"/>
          <p:cNvSpPr txBox="1"/>
          <p:nvPr/>
        </p:nvSpPr>
        <p:spPr>
          <a:xfrm>
            <a:off x="2273808" y="5010912"/>
            <a:ext cx="789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26.6 N</a:t>
            </a:r>
          </a:p>
          <a:p>
            <a:pPr algn="ctr"/>
            <a:r>
              <a:rPr lang="en-US" sz="1050" b="1" dirty="0" smtClean="0"/>
              <a:t>094.7 W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1264920" y="4570881"/>
            <a:ext cx="789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28.3 N</a:t>
            </a:r>
          </a:p>
          <a:p>
            <a:pPr algn="ctr"/>
            <a:r>
              <a:rPr lang="en-US" sz="1050" b="1" dirty="0" smtClean="0"/>
              <a:t>096.2 W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1225296" y="4075176"/>
            <a:ext cx="789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30.5 N</a:t>
            </a:r>
          </a:p>
          <a:p>
            <a:pPr algn="ctr"/>
            <a:r>
              <a:rPr lang="en-US" sz="1050" b="1" dirty="0" smtClean="0"/>
              <a:t>096.9 W</a:t>
            </a:r>
            <a:endParaRPr lang="en-US" sz="1050" b="1" dirty="0"/>
          </a:p>
        </p:txBody>
      </p:sp>
      <p:sp>
        <p:nvSpPr>
          <p:cNvPr id="201" name="TextBox 200"/>
          <p:cNvSpPr txBox="1"/>
          <p:nvPr/>
        </p:nvSpPr>
        <p:spPr>
          <a:xfrm>
            <a:off x="1886712" y="3733800"/>
            <a:ext cx="789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33.0 N</a:t>
            </a:r>
          </a:p>
          <a:p>
            <a:pPr algn="ctr"/>
            <a:r>
              <a:rPr lang="en-US" sz="1050" b="1" dirty="0" smtClean="0"/>
              <a:t>096.8 W</a:t>
            </a:r>
            <a:endParaRPr lang="en-US" sz="105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0000" r="3904"/>
          <a:stretch>
            <a:fillRect/>
          </a:stretch>
        </p:blipFill>
        <p:spPr bwMode="auto">
          <a:xfrm>
            <a:off x="0" y="0"/>
            <a:ext cx="9144000" cy="6851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5276088" y="5096256"/>
            <a:ext cx="155448" cy="280416"/>
            <a:chOff x="6553200" y="4739640"/>
            <a:chExt cx="155448" cy="280416"/>
          </a:xfrm>
        </p:grpSpPr>
        <p:sp>
          <p:nvSpPr>
            <p:cNvPr id="12" name="Oval 11"/>
            <p:cNvSpPr/>
            <p:nvPr/>
          </p:nvSpPr>
          <p:spPr>
            <a:xfrm>
              <a:off x="6553200" y="48006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Moon 12"/>
            <p:cNvSpPr/>
            <p:nvPr/>
          </p:nvSpPr>
          <p:spPr>
            <a:xfrm>
              <a:off x="6553200" y="4739640"/>
              <a:ext cx="76200" cy="182880"/>
            </a:xfrm>
            <a:prstGeom prst="moo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Moon 13"/>
            <p:cNvSpPr/>
            <p:nvPr/>
          </p:nvSpPr>
          <p:spPr>
            <a:xfrm flipH="1">
              <a:off x="6632448" y="4837176"/>
              <a:ext cx="76200" cy="182880"/>
            </a:xfrm>
            <a:prstGeom prst="moo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70120" y="3989832"/>
            <a:ext cx="155448" cy="280416"/>
            <a:chOff x="6553200" y="4739640"/>
            <a:chExt cx="155448" cy="280416"/>
          </a:xfrm>
        </p:grpSpPr>
        <p:sp>
          <p:nvSpPr>
            <p:cNvPr id="17" name="Oval 16"/>
            <p:cNvSpPr/>
            <p:nvPr/>
          </p:nvSpPr>
          <p:spPr>
            <a:xfrm>
              <a:off x="6553200" y="48006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Moon 17"/>
            <p:cNvSpPr/>
            <p:nvPr/>
          </p:nvSpPr>
          <p:spPr>
            <a:xfrm>
              <a:off x="6553200" y="4739640"/>
              <a:ext cx="76200" cy="182880"/>
            </a:xfrm>
            <a:prstGeom prst="moo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Moon 18"/>
            <p:cNvSpPr/>
            <p:nvPr/>
          </p:nvSpPr>
          <p:spPr>
            <a:xfrm flipH="1">
              <a:off x="6632448" y="4837176"/>
              <a:ext cx="76200" cy="182880"/>
            </a:xfrm>
            <a:prstGeom prst="moo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989576" y="1831848"/>
            <a:ext cx="155448" cy="280416"/>
            <a:chOff x="6553200" y="4739640"/>
            <a:chExt cx="155448" cy="280416"/>
          </a:xfrm>
        </p:grpSpPr>
        <p:sp>
          <p:nvSpPr>
            <p:cNvPr id="25" name="Oval 24"/>
            <p:cNvSpPr/>
            <p:nvPr/>
          </p:nvSpPr>
          <p:spPr>
            <a:xfrm>
              <a:off x="6553200" y="48006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Moon 25"/>
            <p:cNvSpPr/>
            <p:nvPr/>
          </p:nvSpPr>
          <p:spPr>
            <a:xfrm>
              <a:off x="6553200" y="4739640"/>
              <a:ext cx="76200" cy="182880"/>
            </a:xfrm>
            <a:prstGeom prst="moo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Moon 26"/>
            <p:cNvSpPr/>
            <p:nvPr/>
          </p:nvSpPr>
          <p:spPr>
            <a:xfrm flipH="1">
              <a:off x="6632448" y="4837176"/>
              <a:ext cx="76200" cy="182880"/>
            </a:xfrm>
            <a:prstGeom prst="moon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" name="Straight Connector 28"/>
          <p:cNvCxnSpPr/>
          <p:nvPr/>
        </p:nvCxnSpPr>
        <p:spPr>
          <a:xfrm>
            <a:off x="152400" y="5410200"/>
            <a:ext cx="914400" cy="0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219200" y="5214973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Storm Track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52400" y="5867400"/>
            <a:ext cx="914400" cy="0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219200" y="5687044"/>
            <a:ext cx="1371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Wind Swath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143000" y="881152"/>
            <a:ext cx="1676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solidFill>
                  <a:srgbClr val="FF0000"/>
                </a:solidFill>
              </a:rPr>
              <a:t>H</a:t>
            </a:r>
            <a:endParaRPr lang="en-US" sz="11500" b="1" dirty="0">
              <a:solidFill>
                <a:srgbClr val="FF0000"/>
              </a:solidFill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4714748" y="0"/>
            <a:ext cx="2371852" cy="6629400"/>
          </a:xfrm>
          <a:custGeom>
            <a:avLst/>
            <a:gdLst>
              <a:gd name="connsiteX0" fmla="*/ 2304288 w 2304288"/>
              <a:gd name="connsiteY0" fmla="*/ 6483096 h 6483096"/>
              <a:gd name="connsiteX1" fmla="*/ 548640 w 2304288"/>
              <a:gd name="connsiteY1" fmla="*/ 5010912 h 6483096"/>
              <a:gd name="connsiteX2" fmla="*/ 54864 w 2304288"/>
              <a:gd name="connsiteY2" fmla="*/ 3776472 h 6483096"/>
              <a:gd name="connsiteX3" fmla="*/ 219456 w 2304288"/>
              <a:gd name="connsiteY3" fmla="*/ 2441448 h 6483096"/>
              <a:gd name="connsiteX4" fmla="*/ 310896 w 2304288"/>
              <a:gd name="connsiteY4" fmla="*/ 1746504 h 6483096"/>
              <a:gd name="connsiteX5" fmla="*/ 1764792 w 2304288"/>
              <a:gd name="connsiteY5" fmla="*/ 0 h 6483096"/>
              <a:gd name="connsiteX0" fmla="*/ 2333244 w 2333244"/>
              <a:gd name="connsiteY0" fmla="*/ 6483096 h 6483096"/>
              <a:gd name="connsiteX1" fmla="*/ 577596 w 2333244"/>
              <a:gd name="connsiteY1" fmla="*/ 5010912 h 6483096"/>
              <a:gd name="connsiteX2" fmla="*/ 83820 w 2333244"/>
              <a:gd name="connsiteY2" fmla="*/ 3776472 h 6483096"/>
              <a:gd name="connsiteX3" fmla="*/ 74676 w 2333244"/>
              <a:gd name="connsiteY3" fmla="*/ 2670048 h 6483096"/>
              <a:gd name="connsiteX4" fmla="*/ 339852 w 2333244"/>
              <a:gd name="connsiteY4" fmla="*/ 1746504 h 6483096"/>
              <a:gd name="connsiteX5" fmla="*/ 1793748 w 2333244"/>
              <a:gd name="connsiteY5" fmla="*/ 0 h 6483096"/>
              <a:gd name="connsiteX0" fmla="*/ 2333244 w 2333244"/>
              <a:gd name="connsiteY0" fmla="*/ 6483096 h 6483096"/>
              <a:gd name="connsiteX1" fmla="*/ 577596 w 2333244"/>
              <a:gd name="connsiteY1" fmla="*/ 5010912 h 6483096"/>
              <a:gd name="connsiteX2" fmla="*/ 83820 w 2333244"/>
              <a:gd name="connsiteY2" fmla="*/ 3776472 h 6483096"/>
              <a:gd name="connsiteX3" fmla="*/ 74676 w 2333244"/>
              <a:gd name="connsiteY3" fmla="*/ 2670048 h 6483096"/>
              <a:gd name="connsiteX4" fmla="*/ 339852 w 2333244"/>
              <a:gd name="connsiteY4" fmla="*/ 1746504 h 6483096"/>
              <a:gd name="connsiteX5" fmla="*/ 1793748 w 2333244"/>
              <a:gd name="connsiteY5" fmla="*/ 0 h 6483096"/>
              <a:gd name="connsiteX0" fmla="*/ 2333244 w 2333244"/>
              <a:gd name="connsiteY0" fmla="*/ 6483096 h 6483096"/>
              <a:gd name="connsiteX1" fmla="*/ 577596 w 2333244"/>
              <a:gd name="connsiteY1" fmla="*/ 5010912 h 6483096"/>
              <a:gd name="connsiteX2" fmla="*/ 83820 w 2333244"/>
              <a:gd name="connsiteY2" fmla="*/ 3776472 h 6483096"/>
              <a:gd name="connsiteX3" fmla="*/ 74676 w 2333244"/>
              <a:gd name="connsiteY3" fmla="*/ 2670048 h 6483096"/>
              <a:gd name="connsiteX4" fmla="*/ 339852 w 2333244"/>
              <a:gd name="connsiteY4" fmla="*/ 1746504 h 6483096"/>
              <a:gd name="connsiteX5" fmla="*/ 1793748 w 2333244"/>
              <a:gd name="connsiteY5" fmla="*/ 0 h 6483096"/>
              <a:gd name="connsiteX0" fmla="*/ 2335276 w 2335276"/>
              <a:gd name="connsiteY0" fmla="*/ 6483096 h 6483096"/>
              <a:gd name="connsiteX1" fmla="*/ 591820 w 2335276"/>
              <a:gd name="connsiteY1" fmla="*/ 4953000 h 6483096"/>
              <a:gd name="connsiteX2" fmla="*/ 85852 w 2335276"/>
              <a:gd name="connsiteY2" fmla="*/ 3776472 h 6483096"/>
              <a:gd name="connsiteX3" fmla="*/ 76708 w 2335276"/>
              <a:gd name="connsiteY3" fmla="*/ 2670048 h 6483096"/>
              <a:gd name="connsiteX4" fmla="*/ 341884 w 2335276"/>
              <a:gd name="connsiteY4" fmla="*/ 1746504 h 6483096"/>
              <a:gd name="connsiteX5" fmla="*/ 1795780 w 2335276"/>
              <a:gd name="connsiteY5" fmla="*/ 0 h 6483096"/>
              <a:gd name="connsiteX0" fmla="*/ 2344420 w 2344420"/>
              <a:gd name="connsiteY0" fmla="*/ 6400800 h 6400800"/>
              <a:gd name="connsiteX1" fmla="*/ 591820 w 2344420"/>
              <a:gd name="connsiteY1" fmla="*/ 4953000 h 6400800"/>
              <a:gd name="connsiteX2" fmla="*/ 85852 w 2344420"/>
              <a:gd name="connsiteY2" fmla="*/ 3776472 h 6400800"/>
              <a:gd name="connsiteX3" fmla="*/ 76708 w 2344420"/>
              <a:gd name="connsiteY3" fmla="*/ 2670048 h 6400800"/>
              <a:gd name="connsiteX4" fmla="*/ 341884 w 2344420"/>
              <a:gd name="connsiteY4" fmla="*/ 1746504 h 6400800"/>
              <a:gd name="connsiteX5" fmla="*/ 1795780 w 2344420"/>
              <a:gd name="connsiteY5" fmla="*/ 0 h 6400800"/>
              <a:gd name="connsiteX0" fmla="*/ 2371852 w 2371852"/>
              <a:gd name="connsiteY0" fmla="*/ 6400800 h 6400800"/>
              <a:gd name="connsiteX1" fmla="*/ 619252 w 2371852"/>
              <a:gd name="connsiteY1" fmla="*/ 4953000 h 6400800"/>
              <a:gd name="connsiteX2" fmla="*/ 85852 w 2371852"/>
              <a:gd name="connsiteY2" fmla="*/ 3733800 h 6400800"/>
              <a:gd name="connsiteX3" fmla="*/ 104140 w 2371852"/>
              <a:gd name="connsiteY3" fmla="*/ 2670048 h 6400800"/>
              <a:gd name="connsiteX4" fmla="*/ 369316 w 2371852"/>
              <a:gd name="connsiteY4" fmla="*/ 1746504 h 6400800"/>
              <a:gd name="connsiteX5" fmla="*/ 1823212 w 2371852"/>
              <a:gd name="connsiteY5" fmla="*/ 0 h 6400800"/>
              <a:gd name="connsiteX0" fmla="*/ 2371852 w 2371852"/>
              <a:gd name="connsiteY0" fmla="*/ 6629400 h 6629400"/>
              <a:gd name="connsiteX1" fmla="*/ 619252 w 2371852"/>
              <a:gd name="connsiteY1" fmla="*/ 5181600 h 6629400"/>
              <a:gd name="connsiteX2" fmla="*/ 85852 w 2371852"/>
              <a:gd name="connsiteY2" fmla="*/ 3962400 h 6629400"/>
              <a:gd name="connsiteX3" fmla="*/ 104140 w 2371852"/>
              <a:gd name="connsiteY3" fmla="*/ 2898648 h 6629400"/>
              <a:gd name="connsiteX4" fmla="*/ 369316 w 2371852"/>
              <a:gd name="connsiteY4" fmla="*/ 1975104 h 6629400"/>
              <a:gd name="connsiteX5" fmla="*/ 1990852 w 2371852"/>
              <a:gd name="connsiteY5" fmla="*/ 0 h 662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1852" h="6629400">
                <a:moveTo>
                  <a:pt x="2371852" y="6629400"/>
                </a:moveTo>
                <a:cubicBezTo>
                  <a:pt x="1681480" y="6118860"/>
                  <a:pt x="1000252" y="5626100"/>
                  <a:pt x="619252" y="5181600"/>
                </a:cubicBezTo>
                <a:cubicBezTo>
                  <a:pt x="238252" y="4737100"/>
                  <a:pt x="171704" y="4342892"/>
                  <a:pt x="85852" y="3962400"/>
                </a:cubicBezTo>
                <a:cubicBezTo>
                  <a:pt x="0" y="3581908"/>
                  <a:pt x="56896" y="3229864"/>
                  <a:pt x="104140" y="2898648"/>
                </a:cubicBezTo>
                <a:cubicBezTo>
                  <a:pt x="151384" y="2567432"/>
                  <a:pt x="174244" y="2499360"/>
                  <a:pt x="369316" y="1975104"/>
                </a:cubicBezTo>
                <a:cubicBezTo>
                  <a:pt x="655828" y="1530096"/>
                  <a:pt x="1392682" y="669798"/>
                  <a:pt x="1990852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5270500" y="0"/>
            <a:ext cx="3873500" cy="6629400"/>
          </a:xfrm>
          <a:custGeom>
            <a:avLst/>
            <a:gdLst>
              <a:gd name="connsiteX0" fmla="*/ 2048256 w 2048256"/>
              <a:gd name="connsiteY0" fmla="*/ 5358384 h 5358384"/>
              <a:gd name="connsiteX1" fmla="*/ 347472 w 2048256"/>
              <a:gd name="connsiteY1" fmla="*/ 4005072 h 5358384"/>
              <a:gd name="connsiteX2" fmla="*/ 27432 w 2048256"/>
              <a:gd name="connsiteY2" fmla="*/ 2862072 h 5358384"/>
              <a:gd name="connsiteX3" fmla="*/ 182880 w 2048256"/>
              <a:gd name="connsiteY3" fmla="*/ 1691640 h 5358384"/>
              <a:gd name="connsiteX4" fmla="*/ 859536 w 2048256"/>
              <a:gd name="connsiteY4" fmla="*/ 438912 h 5358384"/>
              <a:gd name="connsiteX5" fmla="*/ 1133856 w 2048256"/>
              <a:gd name="connsiteY5" fmla="*/ 0 h 5358384"/>
              <a:gd name="connsiteX0" fmla="*/ 2194400 w 2194400"/>
              <a:gd name="connsiteY0" fmla="*/ 5358384 h 5358384"/>
              <a:gd name="connsiteX1" fmla="*/ 493616 w 2194400"/>
              <a:gd name="connsiteY1" fmla="*/ 4005072 h 5358384"/>
              <a:gd name="connsiteX2" fmla="*/ 27432 w 2194400"/>
              <a:gd name="connsiteY2" fmla="*/ 2804902 h 5358384"/>
              <a:gd name="connsiteX3" fmla="*/ 329024 w 2194400"/>
              <a:gd name="connsiteY3" fmla="*/ 1691640 h 5358384"/>
              <a:gd name="connsiteX4" fmla="*/ 1005680 w 2194400"/>
              <a:gd name="connsiteY4" fmla="*/ 438912 h 5358384"/>
              <a:gd name="connsiteX5" fmla="*/ 1280000 w 2194400"/>
              <a:gd name="connsiteY5" fmla="*/ 0 h 5358384"/>
              <a:gd name="connsiteX0" fmla="*/ 2221111 w 2221111"/>
              <a:gd name="connsiteY0" fmla="*/ 5358384 h 5358384"/>
              <a:gd name="connsiteX1" fmla="*/ 520327 w 2221111"/>
              <a:gd name="connsiteY1" fmla="*/ 4005072 h 5358384"/>
              <a:gd name="connsiteX2" fmla="*/ 54143 w 2221111"/>
              <a:gd name="connsiteY2" fmla="*/ 2804902 h 5358384"/>
              <a:gd name="connsiteX3" fmla="*/ 195468 w 2221111"/>
              <a:gd name="connsiteY3" fmla="*/ 1495424 h 5358384"/>
              <a:gd name="connsiteX4" fmla="*/ 1032391 w 2221111"/>
              <a:gd name="connsiteY4" fmla="*/ 438912 h 5358384"/>
              <a:gd name="connsiteX5" fmla="*/ 1306711 w 2221111"/>
              <a:gd name="connsiteY5" fmla="*/ 0 h 5358384"/>
              <a:gd name="connsiteX0" fmla="*/ 2221111 w 2221111"/>
              <a:gd name="connsiteY0" fmla="*/ 5358384 h 5358384"/>
              <a:gd name="connsiteX1" fmla="*/ 520327 w 2221111"/>
              <a:gd name="connsiteY1" fmla="*/ 4005072 h 5358384"/>
              <a:gd name="connsiteX2" fmla="*/ 54143 w 2221111"/>
              <a:gd name="connsiteY2" fmla="*/ 2804902 h 5358384"/>
              <a:gd name="connsiteX3" fmla="*/ 195468 w 2221111"/>
              <a:gd name="connsiteY3" fmla="*/ 1495424 h 5358384"/>
              <a:gd name="connsiteX4" fmla="*/ 949196 w 2221111"/>
              <a:gd name="connsiteY4" fmla="*/ 251420 h 5358384"/>
              <a:gd name="connsiteX5" fmla="*/ 1306711 w 2221111"/>
              <a:gd name="connsiteY5" fmla="*/ 0 h 5358384"/>
              <a:gd name="connsiteX0" fmla="*/ 2221111 w 2221111"/>
              <a:gd name="connsiteY0" fmla="*/ 5499808 h 5499808"/>
              <a:gd name="connsiteX1" fmla="*/ 520327 w 2221111"/>
              <a:gd name="connsiteY1" fmla="*/ 4146496 h 5499808"/>
              <a:gd name="connsiteX2" fmla="*/ 54143 w 2221111"/>
              <a:gd name="connsiteY2" fmla="*/ 2946326 h 5499808"/>
              <a:gd name="connsiteX3" fmla="*/ 195468 w 2221111"/>
              <a:gd name="connsiteY3" fmla="*/ 1636848 h 5499808"/>
              <a:gd name="connsiteX4" fmla="*/ 949196 w 2221111"/>
              <a:gd name="connsiteY4" fmla="*/ 392844 h 5499808"/>
              <a:gd name="connsiteX5" fmla="*/ 1231844 w 2221111"/>
              <a:gd name="connsiteY5" fmla="*/ 0 h 5499808"/>
              <a:gd name="connsiteX0" fmla="*/ 2237630 w 2237630"/>
              <a:gd name="connsiteY0" fmla="*/ 5499808 h 5499808"/>
              <a:gd name="connsiteX1" fmla="*/ 635959 w 2237630"/>
              <a:gd name="connsiteY1" fmla="*/ 4124856 h 5499808"/>
              <a:gd name="connsiteX2" fmla="*/ 70662 w 2237630"/>
              <a:gd name="connsiteY2" fmla="*/ 2946326 h 5499808"/>
              <a:gd name="connsiteX3" fmla="*/ 211987 w 2237630"/>
              <a:gd name="connsiteY3" fmla="*/ 1636848 h 5499808"/>
              <a:gd name="connsiteX4" fmla="*/ 965715 w 2237630"/>
              <a:gd name="connsiteY4" fmla="*/ 392844 h 5499808"/>
              <a:gd name="connsiteX5" fmla="*/ 1248363 w 2237630"/>
              <a:gd name="connsiteY5" fmla="*/ 0 h 5499808"/>
              <a:gd name="connsiteX0" fmla="*/ 2331847 w 2331847"/>
              <a:gd name="connsiteY0" fmla="*/ 5499808 h 5499808"/>
              <a:gd name="connsiteX1" fmla="*/ 635959 w 2331847"/>
              <a:gd name="connsiteY1" fmla="*/ 4124856 h 5499808"/>
              <a:gd name="connsiteX2" fmla="*/ 70662 w 2331847"/>
              <a:gd name="connsiteY2" fmla="*/ 2946326 h 5499808"/>
              <a:gd name="connsiteX3" fmla="*/ 211987 w 2331847"/>
              <a:gd name="connsiteY3" fmla="*/ 1636848 h 5499808"/>
              <a:gd name="connsiteX4" fmla="*/ 965715 w 2331847"/>
              <a:gd name="connsiteY4" fmla="*/ 392844 h 5499808"/>
              <a:gd name="connsiteX5" fmla="*/ 1248363 w 2331847"/>
              <a:gd name="connsiteY5" fmla="*/ 0 h 5499808"/>
              <a:gd name="connsiteX0" fmla="*/ 2378954 w 2378954"/>
              <a:gd name="connsiteY0" fmla="*/ 5499808 h 5499808"/>
              <a:gd name="connsiteX1" fmla="*/ 683066 w 2378954"/>
              <a:gd name="connsiteY1" fmla="*/ 4124856 h 5499808"/>
              <a:gd name="connsiteX2" fmla="*/ 70662 w 2378954"/>
              <a:gd name="connsiteY2" fmla="*/ 2946326 h 5499808"/>
              <a:gd name="connsiteX3" fmla="*/ 259094 w 2378954"/>
              <a:gd name="connsiteY3" fmla="*/ 1636848 h 5499808"/>
              <a:gd name="connsiteX4" fmla="*/ 1012822 w 2378954"/>
              <a:gd name="connsiteY4" fmla="*/ 392844 h 5499808"/>
              <a:gd name="connsiteX5" fmla="*/ 1295470 w 2378954"/>
              <a:gd name="connsiteY5" fmla="*/ 0 h 5499808"/>
              <a:gd name="connsiteX0" fmla="*/ 2386805 w 2386805"/>
              <a:gd name="connsiteY0" fmla="*/ 5499808 h 5499808"/>
              <a:gd name="connsiteX1" fmla="*/ 690917 w 2386805"/>
              <a:gd name="connsiteY1" fmla="*/ 4124856 h 5499808"/>
              <a:gd name="connsiteX2" fmla="*/ 78513 w 2386805"/>
              <a:gd name="connsiteY2" fmla="*/ 2946326 h 5499808"/>
              <a:gd name="connsiteX3" fmla="*/ 219836 w 2386805"/>
              <a:gd name="connsiteY3" fmla="*/ 1636848 h 5499808"/>
              <a:gd name="connsiteX4" fmla="*/ 1020673 w 2386805"/>
              <a:gd name="connsiteY4" fmla="*/ 392844 h 5499808"/>
              <a:gd name="connsiteX5" fmla="*/ 1303321 w 2386805"/>
              <a:gd name="connsiteY5" fmla="*/ 0 h 5499808"/>
              <a:gd name="connsiteX0" fmla="*/ 2386805 w 2386805"/>
              <a:gd name="connsiteY0" fmla="*/ 5499808 h 5499808"/>
              <a:gd name="connsiteX1" fmla="*/ 690917 w 2386805"/>
              <a:gd name="connsiteY1" fmla="*/ 4124856 h 5499808"/>
              <a:gd name="connsiteX2" fmla="*/ 78513 w 2386805"/>
              <a:gd name="connsiteY2" fmla="*/ 2946326 h 5499808"/>
              <a:gd name="connsiteX3" fmla="*/ 219836 w 2386805"/>
              <a:gd name="connsiteY3" fmla="*/ 1636848 h 5499808"/>
              <a:gd name="connsiteX4" fmla="*/ 973565 w 2386805"/>
              <a:gd name="connsiteY4" fmla="*/ 327370 h 5499808"/>
              <a:gd name="connsiteX5" fmla="*/ 1303321 w 2386805"/>
              <a:gd name="connsiteY5" fmla="*/ 0 h 5499808"/>
              <a:gd name="connsiteX0" fmla="*/ 2386805 w 2386805"/>
              <a:gd name="connsiteY0" fmla="*/ 5565282 h 5565282"/>
              <a:gd name="connsiteX1" fmla="*/ 690917 w 2386805"/>
              <a:gd name="connsiteY1" fmla="*/ 4190330 h 5565282"/>
              <a:gd name="connsiteX2" fmla="*/ 78513 w 2386805"/>
              <a:gd name="connsiteY2" fmla="*/ 3011800 h 5565282"/>
              <a:gd name="connsiteX3" fmla="*/ 219836 w 2386805"/>
              <a:gd name="connsiteY3" fmla="*/ 1702322 h 5565282"/>
              <a:gd name="connsiteX4" fmla="*/ 973565 w 2386805"/>
              <a:gd name="connsiteY4" fmla="*/ 392844 h 5565282"/>
              <a:gd name="connsiteX5" fmla="*/ 1256213 w 2386805"/>
              <a:gd name="connsiteY5" fmla="*/ 0 h 5565282"/>
              <a:gd name="connsiteX0" fmla="*/ 2386805 w 2386805"/>
              <a:gd name="connsiteY0" fmla="*/ 5565282 h 5565282"/>
              <a:gd name="connsiteX1" fmla="*/ 690917 w 2386805"/>
              <a:gd name="connsiteY1" fmla="*/ 4190330 h 5565282"/>
              <a:gd name="connsiteX2" fmla="*/ 78513 w 2386805"/>
              <a:gd name="connsiteY2" fmla="*/ 3011800 h 5565282"/>
              <a:gd name="connsiteX3" fmla="*/ 219836 w 2386805"/>
              <a:gd name="connsiteY3" fmla="*/ 1702322 h 5565282"/>
              <a:gd name="connsiteX4" fmla="*/ 926457 w 2386805"/>
              <a:gd name="connsiteY4" fmla="*/ 327370 h 5565282"/>
              <a:gd name="connsiteX5" fmla="*/ 1256213 w 2386805"/>
              <a:gd name="connsiteY5" fmla="*/ 0 h 5565282"/>
              <a:gd name="connsiteX0" fmla="*/ 2386805 w 2386805"/>
              <a:gd name="connsiteY0" fmla="*/ 5696230 h 5696230"/>
              <a:gd name="connsiteX1" fmla="*/ 690917 w 2386805"/>
              <a:gd name="connsiteY1" fmla="*/ 4321278 h 5696230"/>
              <a:gd name="connsiteX2" fmla="*/ 78513 w 2386805"/>
              <a:gd name="connsiteY2" fmla="*/ 3142748 h 5696230"/>
              <a:gd name="connsiteX3" fmla="*/ 219836 w 2386805"/>
              <a:gd name="connsiteY3" fmla="*/ 1833270 h 5696230"/>
              <a:gd name="connsiteX4" fmla="*/ 926457 w 2386805"/>
              <a:gd name="connsiteY4" fmla="*/ 458318 h 5696230"/>
              <a:gd name="connsiteX5" fmla="*/ 1209105 w 2386805"/>
              <a:gd name="connsiteY5" fmla="*/ 0 h 5696230"/>
              <a:gd name="connsiteX0" fmla="*/ 2386805 w 2386805"/>
              <a:gd name="connsiteY0" fmla="*/ 5630756 h 5630756"/>
              <a:gd name="connsiteX1" fmla="*/ 690917 w 2386805"/>
              <a:gd name="connsiteY1" fmla="*/ 4255804 h 5630756"/>
              <a:gd name="connsiteX2" fmla="*/ 78513 w 2386805"/>
              <a:gd name="connsiteY2" fmla="*/ 3077274 h 5630756"/>
              <a:gd name="connsiteX3" fmla="*/ 219836 w 2386805"/>
              <a:gd name="connsiteY3" fmla="*/ 1767796 h 5630756"/>
              <a:gd name="connsiteX4" fmla="*/ 926457 w 2386805"/>
              <a:gd name="connsiteY4" fmla="*/ 392844 h 5630756"/>
              <a:gd name="connsiteX5" fmla="*/ 1161997 w 2386805"/>
              <a:gd name="connsiteY5" fmla="*/ 0 h 5630756"/>
              <a:gd name="connsiteX0" fmla="*/ 2386805 w 2386805"/>
              <a:gd name="connsiteY0" fmla="*/ 5696230 h 5696230"/>
              <a:gd name="connsiteX1" fmla="*/ 690917 w 2386805"/>
              <a:gd name="connsiteY1" fmla="*/ 4321278 h 5696230"/>
              <a:gd name="connsiteX2" fmla="*/ 78513 w 2386805"/>
              <a:gd name="connsiteY2" fmla="*/ 3142748 h 5696230"/>
              <a:gd name="connsiteX3" fmla="*/ 219836 w 2386805"/>
              <a:gd name="connsiteY3" fmla="*/ 1833270 h 5696230"/>
              <a:gd name="connsiteX4" fmla="*/ 926457 w 2386805"/>
              <a:gd name="connsiteY4" fmla="*/ 458318 h 5696230"/>
              <a:gd name="connsiteX5" fmla="*/ 1209105 w 2386805"/>
              <a:gd name="connsiteY5" fmla="*/ 0 h 5696230"/>
              <a:gd name="connsiteX0" fmla="*/ 2386805 w 2386805"/>
              <a:gd name="connsiteY0" fmla="*/ 5696230 h 5696230"/>
              <a:gd name="connsiteX1" fmla="*/ 690917 w 2386805"/>
              <a:gd name="connsiteY1" fmla="*/ 4321278 h 5696230"/>
              <a:gd name="connsiteX2" fmla="*/ 78513 w 2386805"/>
              <a:gd name="connsiteY2" fmla="*/ 3142748 h 5696230"/>
              <a:gd name="connsiteX3" fmla="*/ 219836 w 2386805"/>
              <a:gd name="connsiteY3" fmla="*/ 1833270 h 5696230"/>
              <a:gd name="connsiteX4" fmla="*/ 926457 w 2386805"/>
              <a:gd name="connsiteY4" fmla="*/ 458318 h 5696230"/>
              <a:gd name="connsiteX5" fmla="*/ 1161997 w 2386805"/>
              <a:gd name="connsiteY5" fmla="*/ 0 h 5696230"/>
              <a:gd name="connsiteX0" fmla="*/ 2386805 w 2386805"/>
              <a:gd name="connsiteY0" fmla="*/ 5696230 h 5696230"/>
              <a:gd name="connsiteX1" fmla="*/ 690917 w 2386805"/>
              <a:gd name="connsiteY1" fmla="*/ 4321278 h 5696230"/>
              <a:gd name="connsiteX2" fmla="*/ 78513 w 2386805"/>
              <a:gd name="connsiteY2" fmla="*/ 3142748 h 5696230"/>
              <a:gd name="connsiteX3" fmla="*/ 219836 w 2386805"/>
              <a:gd name="connsiteY3" fmla="*/ 1833270 h 5696230"/>
              <a:gd name="connsiteX4" fmla="*/ 894423 w 2386805"/>
              <a:gd name="connsiteY4" fmla="*/ 424272 h 5696230"/>
              <a:gd name="connsiteX5" fmla="*/ 1161997 w 2386805"/>
              <a:gd name="connsiteY5" fmla="*/ 0 h 5696230"/>
              <a:gd name="connsiteX0" fmla="*/ 2386805 w 2386805"/>
              <a:gd name="connsiteY0" fmla="*/ 5696230 h 5696230"/>
              <a:gd name="connsiteX1" fmla="*/ 690917 w 2386805"/>
              <a:gd name="connsiteY1" fmla="*/ 4321278 h 5696230"/>
              <a:gd name="connsiteX2" fmla="*/ 78513 w 2386805"/>
              <a:gd name="connsiteY2" fmla="*/ 3142748 h 5696230"/>
              <a:gd name="connsiteX3" fmla="*/ 219836 w 2386805"/>
              <a:gd name="connsiteY3" fmla="*/ 1833270 h 5696230"/>
              <a:gd name="connsiteX4" fmla="*/ 894423 w 2386805"/>
              <a:gd name="connsiteY4" fmla="*/ 424272 h 5696230"/>
              <a:gd name="connsiteX5" fmla="*/ 1114889 w 2386805"/>
              <a:gd name="connsiteY5" fmla="*/ 0 h 5696230"/>
              <a:gd name="connsiteX0" fmla="*/ 2386805 w 2386805"/>
              <a:gd name="connsiteY0" fmla="*/ 5696230 h 5696230"/>
              <a:gd name="connsiteX1" fmla="*/ 690917 w 2386805"/>
              <a:gd name="connsiteY1" fmla="*/ 4321278 h 5696230"/>
              <a:gd name="connsiteX2" fmla="*/ 78513 w 2386805"/>
              <a:gd name="connsiteY2" fmla="*/ 3142748 h 5696230"/>
              <a:gd name="connsiteX3" fmla="*/ 219836 w 2386805"/>
              <a:gd name="connsiteY3" fmla="*/ 1833270 h 5696230"/>
              <a:gd name="connsiteX4" fmla="*/ 883117 w 2386805"/>
              <a:gd name="connsiteY4" fmla="*/ 408558 h 5696230"/>
              <a:gd name="connsiteX5" fmla="*/ 1114889 w 2386805"/>
              <a:gd name="connsiteY5" fmla="*/ 0 h 5696230"/>
              <a:gd name="connsiteX0" fmla="*/ 2386805 w 2386805"/>
              <a:gd name="connsiteY0" fmla="*/ 5696230 h 5696230"/>
              <a:gd name="connsiteX1" fmla="*/ 690917 w 2386805"/>
              <a:gd name="connsiteY1" fmla="*/ 4321278 h 5696230"/>
              <a:gd name="connsiteX2" fmla="*/ 78513 w 2386805"/>
              <a:gd name="connsiteY2" fmla="*/ 3142748 h 5696230"/>
              <a:gd name="connsiteX3" fmla="*/ 219836 w 2386805"/>
              <a:gd name="connsiteY3" fmla="*/ 1833270 h 5696230"/>
              <a:gd name="connsiteX4" fmla="*/ 883117 w 2386805"/>
              <a:gd name="connsiteY4" fmla="*/ 408558 h 5696230"/>
              <a:gd name="connsiteX5" fmla="*/ 1114889 w 2386805"/>
              <a:gd name="connsiteY5" fmla="*/ 0 h 5696230"/>
              <a:gd name="connsiteX0" fmla="*/ 2394657 w 2394657"/>
              <a:gd name="connsiteY0" fmla="*/ 5696230 h 5696230"/>
              <a:gd name="connsiteX1" fmla="*/ 698769 w 2394657"/>
              <a:gd name="connsiteY1" fmla="*/ 4321278 h 5696230"/>
              <a:gd name="connsiteX2" fmla="*/ 86365 w 2394657"/>
              <a:gd name="connsiteY2" fmla="*/ 3142748 h 5696230"/>
              <a:gd name="connsiteX3" fmla="*/ 180581 w 2394657"/>
              <a:gd name="connsiteY3" fmla="*/ 1833269 h 5696230"/>
              <a:gd name="connsiteX4" fmla="*/ 890969 w 2394657"/>
              <a:gd name="connsiteY4" fmla="*/ 408558 h 5696230"/>
              <a:gd name="connsiteX5" fmla="*/ 1122741 w 2394657"/>
              <a:gd name="connsiteY5" fmla="*/ 0 h 5696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94657" h="5696230">
                <a:moveTo>
                  <a:pt x="2394657" y="5696230"/>
                </a:moveTo>
                <a:cubicBezTo>
                  <a:pt x="1712667" y="5227600"/>
                  <a:pt x="1083484" y="4746858"/>
                  <a:pt x="698769" y="4321278"/>
                </a:cubicBezTo>
                <a:cubicBezTo>
                  <a:pt x="314054" y="3895698"/>
                  <a:pt x="172730" y="3557416"/>
                  <a:pt x="86365" y="3142748"/>
                </a:cubicBezTo>
                <a:cubicBezTo>
                  <a:pt x="0" y="2728080"/>
                  <a:pt x="46480" y="2288967"/>
                  <a:pt x="180581" y="1833269"/>
                </a:cubicBezTo>
                <a:cubicBezTo>
                  <a:pt x="314682" y="1377571"/>
                  <a:pt x="741794" y="714103"/>
                  <a:pt x="890969" y="408558"/>
                </a:cubicBezTo>
                <a:cubicBezTo>
                  <a:pt x="1051450" y="134441"/>
                  <a:pt x="1064829" y="78486"/>
                  <a:pt x="1122741" y="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4267199" y="0"/>
            <a:ext cx="2057401" cy="6629400"/>
          </a:xfrm>
          <a:custGeom>
            <a:avLst/>
            <a:gdLst>
              <a:gd name="connsiteX0" fmla="*/ 2048256 w 2048256"/>
              <a:gd name="connsiteY0" fmla="*/ 5358384 h 5358384"/>
              <a:gd name="connsiteX1" fmla="*/ 347472 w 2048256"/>
              <a:gd name="connsiteY1" fmla="*/ 4005072 h 5358384"/>
              <a:gd name="connsiteX2" fmla="*/ 27432 w 2048256"/>
              <a:gd name="connsiteY2" fmla="*/ 2862072 h 5358384"/>
              <a:gd name="connsiteX3" fmla="*/ 182880 w 2048256"/>
              <a:gd name="connsiteY3" fmla="*/ 1691640 h 5358384"/>
              <a:gd name="connsiteX4" fmla="*/ 859536 w 2048256"/>
              <a:gd name="connsiteY4" fmla="*/ 438912 h 5358384"/>
              <a:gd name="connsiteX5" fmla="*/ 1133856 w 2048256"/>
              <a:gd name="connsiteY5" fmla="*/ 0 h 5358384"/>
              <a:gd name="connsiteX0" fmla="*/ 2194400 w 2194400"/>
              <a:gd name="connsiteY0" fmla="*/ 5358384 h 5358384"/>
              <a:gd name="connsiteX1" fmla="*/ 493616 w 2194400"/>
              <a:gd name="connsiteY1" fmla="*/ 4005072 h 5358384"/>
              <a:gd name="connsiteX2" fmla="*/ 27432 w 2194400"/>
              <a:gd name="connsiteY2" fmla="*/ 2804902 h 5358384"/>
              <a:gd name="connsiteX3" fmla="*/ 329024 w 2194400"/>
              <a:gd name="connsiteY3" fmla="*/ 1691640 h 5358384"/>
              <a:gd name="connsiteX4" fmla="*/ 1005680 w 2194400"/>
              <a:gd name="connsiteY4" fmla="*/ 438912 h 5358384"/>
              <a:gd name="connsiteX5" fmla="*/ 1280000 w 2194400"/>
              <a:gd name="connsiteY5" fmla="*/ 0 h 5358384"/>
              <a:gd name="connsiteX0" fmla="*/ 2221111 w 2221111"/>
              <a:gd name="connsiteY0" fmla="*/ 5358384 h 5358384"/>
              <a:gd name="connsiteX1" fmla="*/ 520327 w 2221111"/>
              <a:gd name="connsiteY1" fmla="*/ 4005072 h 5358384"/>
              <a:gd name="connsiteX2" fmla="*/ 54143 w 2221111"/>
              <a:gd name="connsiteY2" fmla="*/ 2804902 h 5358384"/>
              <a:gd name="connsiteX3" fmla="*/ 195468 w 2221111"/>
              <a:gd name="connsiteY3" fmla="*/ 1495424 h 5358384"/>
              <a:gd name="connsiteX4" fmla="*/ 1032391 w 2221111"/>
              <a:gd name="connsiteY4" fmla="*/ 438912 h 5358384"/>
              <a:gd name="connsiteX5" fmla="*/ 1306711 w 2221111"/>
              <a:gd name="connsiteY5" fmla="*/ 0 h 5358384"/>
              <a:gd name="connsiteX0" fmla="*/ 2221111 w 2221111"/>
              <a:gd name="connsiteY0" fmla="*/ 5358384 h 5358384"/>
              <a:gd name="connsiteX1" fmla="*/ 520327 w 2221111"/>
              <a:gd name="connsiteY1" fmla="*/ 4005072 h 5358384"/>
              <a:gd name="connsiteX2" fmla="*/ 54143 w 2221111"/>
              <a:gd name="connsiteY2" fmla="*/ 2804902 h 5358384"/>
              <a:gd name="connsiteX3" fmla="*/ 195468 w 2221111"/>
              <a:gd name="connsiteY3" fmla="*/ 1495424 h 5358384"/>
              <a:gd name="connsiteX4" fmla="*/ 949196 w 2221111"/>
              <a:gd name="connsiteY4" fmla="*/ 251420 h 5358384"/>
              <a:gd name="connsiteX5" fmla="*/ 1306711 w 2221111"/>
              <a:gd name="connsiteY5" fmla="*/ 0 h 5358384"/>
              <a:gd name="connsiteX0" fmla="*/ 2221111 w 2221111"/>
              <a:gd name="connsiteY0" fmla="*/ 5499808 h 5499808"/>
              <a:gd name="connsiteX1" fmla="*/ 520327 w 2221111"/>
              <a:gd name="connsiteY1" fmla="*/ 4146496 h 5499808"/>
              <a:gd name="connsiteX2" fmla="*/ 54143 w 2221111"/>
              <a:gd name="connsiteY2" fmla="*/ 2946326 h 5499808"/>
              <a:gd name="connsiteX3" fmla="*/ 195468 w 2221111"/>
              <a:gd name="connsiteY3" fmla="*/ 1636848 h 5499808"/>
              <a:gd name="connsiteX4" fmla="*/ 949196 w 2221111"/>
              <a:gd name="connsiteY4" fmla="*/ 392844 h 5499808"/>
              <a:gd name="connsiteX5" fmla="*/ 1231844 w 2221111"/>
              <a:gd name="connsiteY5" fmla="*/ 0 h 5499808"/>
              <a:gd name="connsiteX0" fmla="*/ 2237630 w 2237630"/>
              <a:gd name="connsiteY0" fmla="*/ 5499808 h 5499808"/>
              <a:gd name="connsiteX1" fmla="*/ 635959 w 2237630"/>
              <a:gd name="connsiteY1" fmla="*/ 4124856 h 5499808"/>
              <a:gd name="connsiteX2" fmla="*/ 70662 w 2237630"/>
              <a:gd name="connsiteY2" fmla="*/ 2946326 h 5499808"/>
              <a:gd name="connsiteX3" fmla="*/ 211987 w 2237630"/>
              <a:gd name="connsiteY3" fmla="*/ 1636848 h 5499808"/>
              <a:gd name="connsiteX4" fmla="*/ 965715 w 2237630"/>
              <a:gd name="connsiteY4" fmla="*/ 392844 h 5499808"/>
              <a:gd name="connsiteX5" fmla="*/ 1248363 w 2237630"/>
              <a:gd name="connsiteY5" fmla="*/ 0 h 5499808"/>
              <a:gd name="connsiteX0" fmla="*/ 2331847 w 2331847"/>
              <a:gd name="connsiteY0" fmla="*/ 5499808 h 5499808"/>
              <a:gd name="connsiteX1" fmla="*/ 635959 w 2331847"/>
              <a:gd name="connsiteY1" fmla="*/ 4124856 h 5499808"/>
              <a:gd name="connsiteX2" fmla="*/ 70662 w 2331847"/>
              <a:gd name="connsiteY2" fmla="*/ 2946326 h 5499808"/>
              <a:gd name="connsiteX3" fmla="*/ 211987 w 2331847"/>
              <a:gd name="connsiteY3" fmla="*/ 1636848 h 5499808"/>
              <a:gd name="connsiteX4" fmla="*/ 965715 w 2331847"/>
              <a:gd name="connsiteY4" fmla="*/ 392844 h 5499808"/>
              <a:gd name="connsiteX5" fmla="*/ 1248363 w 2331847"/>
              <a:gd name="connsiteY5" fmla="*/ 0 h 5499808"/>
              <a:gd name="connsiteX0" fmla="*/ 2378954 w 2378954"/>
              <a:gd name="connsiteY0" fmla="*/ 5499808 h 5499808"/>
              <a:gd name="connsiteX1" fmla="*/ 683066 w 2378954"/>
              <a:gd name="connsiteY1" fmla="*/ 4124856 h 5499808"/>
              <a:gd name="connsiteX2" fmla="*/ 70662 w 2378954"/>
              <a:gd name="connsiteY2" fmla="*/ 2946326 h 5499808"/>
              <a:gd name="connsiteX3" fmla="*/ 259094 w 2378954"/>
              <a:gd name="connsiteY3" fmla="*/ 1636848 h 5499808"/>
              <a:gd name="connsiteX4" fmla="*/ 1012822 w 2378954"/>
              <a:gd name="connsiteY4" fmla="*/ 392844 h 5499808"/>
              <a:gd name="connsiteX5" fmla="*/ 1295470 w 2378954"/>
              <a:gd name="connsiteY5" fmla="*/ 0 h 5499808"/>
              <a:gd name="connsiteX0" fmla="*/ 2386805 w 2386805"/>
              <a:gd name="connsiteY0" fmla="*/ 5499808 h 5499808"/>
              <a:gd name="connsiteX1" fmla="*/ 690917 w 2386805"/>
              <a:gd name="connsiteY1" fmla="*/ 4124856 h 5499808"/>
              <a:gd name="connsiteX2" fmla="*/ 78513 w 2386805"/>
              <a:gd name="connsiteY2" fmla="*/ 2946326 h 5499808"/>
              <a:gd name="connsiteX3" fmla="*/ 219836 w 2386805"/>
              <a:gd name="connsiteY3" fmla="*/ 1636848 h 5499808"/>
              <a:gd name="connsiteX4" fmla="*/ 1020673 w 2386805"/>
              <a:gd name="connsiteY4" fmla="*/ 392844 h 5499808"/>
              <a:gd name="connsiteX5" fmla="*/ 1303321 w 2386805"/>
              <a:gd name="connsiteY5" fmla="*/ 0 h 5499808"/>
              <a:gd name="connsiteX0" fmla="*/ 2386805 w 2386805"/>
              <a:gd name="connsiteY0" fmla="*/ 5499808 h 5499808"/>
              <a:gd name="connsiteX1" fmla="*/ 690917 w 2386805"/>
              <a:gd name="connsiteY1" fmla="*/ 4124856 h 5499808"/>
              <a:gd name="connsiteX2" fmla="*/ 78513 w 2386805"/>
              <a:gd name="connsiteY2" fmla="*/ 2946326 h 5499808"/>
              <a:gd name="connsiteX3" fmla="*/ 219836 w 2386805"/>
              <a:gd name="connsiteY3" fmla="*/ 1636848 h 5499808"/>
              <a:gd name="connsiteX4" fmla="*/ 973565 w 2386805"/>
              <a:gd name="connsiteY4" fmla="*/ 327370 h 5499808"/>
              <a:gd name="connsiteX5" fmla="*/ 1303321 w 2386805"/>
              <a:gd name="connsiteY5" fmla="*/ 0 h 5499808"/>
              <a:gd name="connsiteX0" fmla="*/ 2386805 w 2386805"/>
              <a:gd name="connsiteY0" fmla="*/ 5565282 h 5565282"/>
              <a:gd name="connsiteX1" fmla="*/ 690917 w 2386805"/>
              <a:gd name="connsiteY1" fmla="*/ 4190330 h 5565282"/>
              <a:gd name="connsiteX2" fmla="*/ 78513 w 2386805"/>
              <a:gd name="connsiteY2" fmla="*/ 3011800 h 5565282"/>
              <a:gd name="connsiteX3" fmla="*/ 219836 w 2386805"/>
              <a:gd name="connsiteY3" fmla="*/ 1702322 h 5565282"/>
              <a:gd name="connsiteX4" fmla="*/ 973565 w 2386805"/>
              <a:gd name="connsiteY4" fmla="*/ 392844 h 5565282"/>
              <a:gd name="connsiteX5" fmla="*/ 1256213 w 2386805"/>
              <a:gd name="connsiteY5" fmla="*/ 0 h 5565282"/>
              <a:gd name="connsiteX0" fmla="*/ 2371103 w 2371103"/>
              <a:gd name="connsiteY0" fmla="*/ 5565282 h 5565282"/>
              <a:gd name="connsiteX1" fmla="*/ 580999 w 2371103"/>
              <a:gd name="connsiteY1" fmla="*/ 4386752 h 5565282"/>
              <a:gd name="connsiteX2" fmla="*/ 62811 w 2371103"/>
              <a:gd name="connsiteY2" fmla="*/ 3011800 h 5565282"/>
              <a:gd name="connsiteX3" fmla="*/ 204134 w 2371103"/>
              <a:gd name="connsiteY3" fmla="*/ 1702322 h 5565282"/>
              <a:gd name="connsiteX4" fmla="*/ 957863 w 2371103"/>
              <a:gd name="connsiteY4" fmla="*/ 392844 h 5565282"/>
              <a:gd name="connsiteX5" fmla="*/ 1240511 w 2371103"/>
              <a:gd name="connsiteY5" fmla="*/ 0 h 5565282"/>
              <a:gd name="connsiteX0" fmla="*/ 2371103 w 2371103"/>
              <a:gd name="connsiteY0" fmla="*/ 5565282 h 5565282"/>
              <a:gd name="connsiteX1" fmla="*/ 1287618 w 2371103"/>
              <a:gd name="connsiteY1" fmla="*/ 5303386 h 5565282"/>
              <a:gd name="connsiteX2" fmla="*/ 580999 w 2371103"/>
              <a:gd name="connsiteY2" fmla="*/ 4386752 h 5565282"/>
              <a:gd name="connsiteX3" fmla="*/ 62811 w 2371103"/>
              <a:gd name="connsiteY3" fmla="*/ 3011800 h 5565282"/>
              <a:gd name="connsiteX4" fmla="*/ 204134 w 2371103"/>
              <a:gd name="connsiteY4" fmla="*/ 1702322 h 5565282"/>
              <a:gd name="connsiteX5" fmla="*/ 957863 w 2371103"/>
              <a:gd name="connsiteY5" fmla="*/ 392844 h 5565282"/>
              <a:gd name="connsiteX6" fmla="*/ 1240511 w 2371103"/>
              <a:gd name="connsiteY6" fmla="*/ 0 h 5565282"/>
              <a:gd name="connsiteX0" fmla="*/ 2371103 w 2371103"/>
              <a:gd name="connsiteY0" fmla="*/ 5565282 h 5565505"/>
              <a:gd name="connsiteX1" fmla="*/ 1334726 w 2371103"/>
              <a:gd name="connsiteY1" fmla="*/ 5303386 h 5565505"/>
              <a:gd name="connsiteX2" fmla="*/ 1287618 w 2371103"/>
              <a:gd name="connsiteY2" fmla="*/ 5303386 h 5565505"/>
              <a:gd name="connsiteX3" fmla="*/ 580999 w 2371103"/>
              <a:gd name="connsiteY3" fmla="*/ 4386752 h 5565505"/>
              <a:gd name="connsiteX4" fmla="*/ 62811 w 2371103"/>
              <a:gd name="connsiteY4" fmla="*/ 3011800 h 5565505"/>
              <a:gd name="connsiteX5" fmla="*/ 204134 w 2371103"/>
              <a:gd name="connsiteY5" fmla="*/ 1702322 h 5565505"/>
              <a:gd name="connsiteX6" fmla="*/ 957863 w 2371103"/>
              <a:gd name="connsiteY6" fmla="*/ 392844 h 5565505"/>
              <a:gd name="connsiteX7" fmla="*/ 1240511 w 2371103"/>
              <a:gd name="connsiteY7" fmla="*/ 0 h 5565505"/>
              <a:gd name="connsiteX0" fmla="*/ 2371103 w 2371103"/>
              <a:gd name="connsiteY0" fmla="*/ 5565282 h 5565282"/>
              <a:gd name="connsiteX1" fmla="*/ 1287618 w 2371103"/>
              <a:gd name="connsiteY1" fmla="*/ 5303386 h 5565282"/>
              <a:gd name="connsiteX2" fmla="*/ 580999 w 2371103"/>
              <a:gd name="connsiteY2" fmla="*/ 4386752 h 5565282"/>
              <a:gd name="connsiteX3" fmla="*/ 62811 w 2371103"/>
              <a:gd name="connsiteY3" fmla="*/ 3011800 h 5565282"/>
              <a:gd name="connsiteX4" fmla="*/ 204134 w 2371103"/>
              <a:gd name="connsiteY4" fmla="*/ 1702322 h 5565282"/>
              <a:gd name="connsiteX5" fmla="*/ 957863 w 2371103"/>
              <a:gd name="connsiteY5" fmla="*/ 392844 h 5565282"/>
              <a:gd name="connsiteX6" fmla="*/ 1240511 w 2371103"/>
              <a:gd name="connsiteY6" fmla="*/ 0 h 5565282"/>
              <a:gd name="connsiteX0" fmla="*/ 1287618 w 1287618"/>
              <a:gd name="connsiteY0" fmla="*/ 5303386 h 5303386"/>
              <a:gd name="connsiteX1" fmla="*/ 580999 w 1287618"/>
              <a:gd name="connsiteY1" fmla="*/ 4386752 h 5303386"/>
              <a:gd name="connsiteX2" fmla="*/ 62811 w 1287618"/>
              <a:gd name="connsiteY2" fmla="*/ 3011800 h 5303386"/>
              <a:gd name="connsiteX3" fmla="*/ 204134 w 1287618"/>
              <a:gd name="connsiteY3" fmla="*/ 1702322 h 5303386"/>
              <a:gd name="connsiteX4" fmla="*/ 957863 w 1287618"/>
              <a:gd name="connsiteY4" fmla="*/ 392844 h 5303386"/>
              <a:gd name="connsiteX5" fmla="*/ 1240511 w 1287618"/>
              <a:gd name="connsiteY5" fmla="*/ 0 h 5303386"/>
              <a:gd name="connsiteX0" fmla="*/ 1287618 w 1405389"/>
              <a:gd name="connsiteY0" fmla="*/ 5303386 h 5521632"/>
              <a:gd name="connsiteX1" fmla="*/ 1287619 w 1405389"/>
              <a:gd name="connsiteY1" fmla="*/ 5368860 h 5521632"/>
              <a:gd name="connsiteX2" fmla="*/ 580999 w 1405389"/>
              <a:gd name="connsiteY2" fmla="*/ 4386752 h 5521632"/>
              <a:gd name="connsiteX3" fmla="*/ 62811 w 1405389"/>
              <a:gd name="connsiteY3" fmla="*/ 3011800 h 5521632"/>
              <a:gd name="connsiteX4" fmla="*/ 204134 w 1405389"/>
              <a:gd name="connsiteY4" fmla="*/ 1702322 h 5521632"/>
              <a:gd name="connsiteX5" fmla="*/ 957863 w 1405389"/>
              <a:gd name="connsiteY5" fmla="*/ 392844 h 5521632"/>
              <a:gd name="connsiteX6" fmla="*/ 1240511 w 1405389"/>
              <a:gd name="connsiteY6" fmla="*/ 0 h 5521632"/>
              <a:gd name="connsiteX0" fmla="*/ 1240510 w 1358281"/>
              <a:gd name="connsiteY0" fmla="*/ 5303386 h 5521632"/>
              <a:gd name="connsiteX1" fmla="*/ 1240511 w 1358281"/>
              <a:gd name="connsiteY1" fmla="*/ 5368860 h 5521632"/>
              <a:gd name="connsiteX2" fmla="*/ 533891 w 1358281"/>
              <a:gd name="connsiteY2" fmla="*/ 4386752 h 5521632"/>
              <a:gd name="connsiteX3" fmla="*/ 62811 w 1358281"/>
              <a:gd name="connsiteY3" fmla="*/ 2880851 h 5521632"/>
              <a:gd name="connsiteX4" fmla="*/ 157026 w 1358281"/>
              <a:gd name="connsiteY4" fmla="*/ 1702322 h 5521632"/>
              <a:gd name="connsiteX5" fmla="*/ 910755 w 1358281"/>
              <a:gd name="connsiteY5" fmla="*/ 392844 h 5521632"/>
              <a:gd name="connsiteX6" fmla="*/ 1193403 w 1358281"/>
              <a:gd name="connsiteY6" fmla="*/ 0 h 5521632"/>
              <a:gd name="connsiteX0" fmla="*/ 1216957 w 1334728"/>
              <a:gd name="connsiteY0" fmla="*/ 5303386 h 5521632"/>
              <a:gd name="connsiteX1" fmla="*/ 1216958 w 1334728"/>
              <a:gd name="connsiteY1" fmla="*/ 5368860 h 5521632"/>
              <a:gd name="connsiteX2" fmla="*/ 510338 w 1334728"/>
              <a:gd name="connsiteY2" fmla="*/ 4386752 h 5521632"/>
              <a:gd name="connsiteX3" fmla="*/ 86366 w 1334728"/>
              <a:gd name="connsiteY3" fmla="*/ 2880851 h 5521632"/>
              <a:gd name="connsiteX4" fmla="*/ 133473 w 1334728"/>
              <a:gd name="connsiteY4" fmla="*/ 1702322 h 5521632"/>
              <a:gd name="connsiteX5" fmla="*/ 887202 w 1334728"/>
              <a:gd name="connsiteY5" fmla="*/ 392844 h 5521632"/>
              <a:gd name="connsiteX6" fmla="*/ 1169850 w 1334728"/>
              <a:gd name="connsiteY6" fmla="*/ 0 h 5521632"/>
              <a:gd name="connsiteX0" fmla="*/ 1216957 w 1334728"/>
              <a:gd name="connsiteY0" fmla="*/ 5303386 h 5521632"/>
              <a:gd name="connsiteX1" fmla="*/ 1216958 w 1334728"/>
              <a:gd name="connsiteY1" fmla="*/ 5368860 h 5521632"/>
              <a:gd name="connsiteX2" fmla="*/ 510338 w 1334728"/>
              <a:gd name="connsiteY2" fmla="*/ 4386752 h 5521632"/>
              <a:gd name="connsiteX3" fmla="*/ 86366 w 1334728"/>
              <a:gd name="connsiteY3" fmla="*/ 2880851 h 5521632"/>
              <a:gd name="connsiteX4" fmla="*/ 133473 w 1334728"/>
              <a:gd name="connsiteY4" fmla="*/ 1702322 h 5521632"/>
              <a:gd name="connsiteX5" fmla="*/ 887202 w 1334728"/>
              <a:gd name="connsiteY5" fmla="*/ 392844 h 5521632"/>
              <a:gd name="connsiteX6" fmla="*/ 1169850 w 1334728"/>
              <a:gd name="connsiteY6" fmla="*/ 0 h 5521632"/>
              <a:gd name="connsiteX0" fmla="*/ 1130591 w 1248362"/>
              <a:gd name="connsiteY0" fmla="*/ 5303386 h 5521632"/>
              <a:gd name="connsiteX1" fmla="*/ 1130592 w 1248362"/>
              <a:gd name="connsiteY1" fmla="*/ 5368860 h 5521632"/>
              <a:gd name="connsiteX2" fmla="*/ 423972 w 1248362"/>
              <a:gd name="connsiteY2" fmla="*/ 4386752 h 5521632"/>
              <a:gd name="connsiteX3" fmla="*/ 0 w 1248362"/>
              <a:gd name="connsiteY3" fmla="*/ 2880851 h 5521632"/>
              <a:gd name="connsiteX4" fmla="*/ 141324 w 1248362"/>
              <a:gd name="connsiteY4" fmla="*/ 1702321 h 5521632"/>
              <a:gd name="connsiteX5" fmla="*/ 800836 w 1248362"/>
              <a:gd name="connsiteY5" fmla="*/ 392844 h 5521632"/>
              <a:gd name="connsiteX6" fmla="*/ 1083484 w 1248362"/>
              <a:gd name="connsiteY6" fmla="*/ 0 h 5521632"/>
              <a:gd name="connsiteX0" fmla="*/ 1130591 w 1248362"/>
              <a:gd name="connsiteY0" fmla="*/ 5303386 h 5521632"/>
              <a:gd name="connsiteX1" fmla="*/ 1130592 w 1248362"/>
              <a:gd name="connsiteY1" fmla="*/ 5368860 h 5521632"/>
              <a:gd name="connsiteX2" fmla="*/ 423972 w 1248362"/>
              <a:gd name="connsiteY2" fmla="*/ 4386752 h 5521632"/>
              <a:gd name="connsiteX3" fmla="*/ 0 w 1248362"/>
              <a:gd name="connsiteY3" fmla="*/ 2880851 h 5521632"/>
              <a:gd name="connsiteX4" fmla="*/ 141324 w 1248362"/>
              <a:gd name="connsiteY4" fmla="*/ 1702321 h 5521632"/>
              <a:gd name="connsiteX5" fmla="*/ 847944 w 1248362"/>
              <a:gd name="connsiteY5" fmla="*/ 392843 h 5521632"/>
              <a:gd name="connsiteX6" fmla="*/ 1083484 w 1248362"/>
              <a:gd name="connsiteY6" fmla="*/ 0 h 5521632"/>
              <a:gd name="connsiteX0" fmla="*/ 1130591 w 1248362"/>
              <a:gd name="connsiteY0" fmla="*/ 5303386 h 5521632"/>
              <a:gd name="connsiteX1" fmla="*/ 1130592 w 1248362"/>
              <a:gd name="connsiteY1" fmla="*/ 5368860 h 5521632"/>
              <a:gd name="connsiteX2" fmla="*/ 423972 w 1248362"/>
              <a:gd name="connsiteY2" fmla="*/ 4386752 h 5521632"/>
              <a:gd name="connsiteX3" fmla="*/ 0 w 1248362"/>
              <a:gd name="connsiteY3" fmla="*/ 2880851 h 5521632"/>
              <a:gd name="connsiteX4" fmla="*/ 141324 w 1248362"/>
              <a:gd name="connsiteY4" fmla="*/ 1702321 h 5521632"/>
              <a:gd name="connsiteX5" fmla="*/ 800836 w 1248362"/>
              <a:gd name="connsiteY5" fmla="*/ 392843 h 5521632"/>
              <a:gd name="connsiteX6" fmla="*/ 1083484 w 1248362"/>
              <a:gd name="connsiteY6" fmla="*/ 0 h 5521632"/>
              <a:gd name="connsiteX0" fmla="*/ 1130591 w 1248362"/>
              <a:gd name="connsiteY0" fmla="*/ 5303386 h 5521632"/>
              <a:gd name="connsiteX1" fmla="*/ 1130592 w 1248362"/>
              <a:gd name="connsiteY1" fmla="*/ 5368860 h 5521632"/>
              <a:gd name="connsiteX2" fmla="*/ 423972 w 1248362"/>
              <a:gd name="connsiteY2" fmla="*/ 4386752 h 5521632"/>
              <a:gd name="connsiteX3" fmla="*/ 0 w 1248362"/>
              <a:gd name="connsiteY3" fmla="*/ 2880851 h 5521632"/>
              <a:gd name="connsiteX4" fmla="*/ 141324 w 1248362"/>
              <a:gd name="connsiteY4" fmla="*/ 1702321 h 5521632"/>
              <a:gd name="connsiteX5" fmla="*/ 800836 w 1248362"/>
              <a:gd name="connsiteY5" fmla="*/ 392843 h 5521632"/>
              <a:gd name="connsiteX6" fmla="*/ 1036375 w 1248362"/>
              <a:gd name="connsiteY6" fmla="*/ 0 h 5521632"/>
              <a:gd name="connsiteX0" fmla="*/ 1130591 w 1248362"/>
              <a:gd name="connsiteY0" fmla="*/ 5303386 h 5521632"/>
              <a:gd name="connsiteX1" fmla="*/ 1130592 w 1248362"/>
              <a:gd name="connsiteY1" fmla="*/ 5368860 h 5521632"/>
              <a:gd name="connsiteX2" fmla="*/ 423972 w 1248362"/>
              <a:gd name="connsiteY2" fmla="*/ 4386752 h 5521632"/>
              <a:gd name="connsiteX3" fmla="*/ 0 w 1248362"/>
              <a:gd name="connsiteY3" fmla="*/ 2880851 h 5521632"/>
              <a:gd name="connsiteX4" fmla="*/ 188432 w 1248362"/>
              <a:gd name="connsiteY4" fmla="*/ 1702321 h 5521632"/>
              <a:gd name="connsiteX5" fmla="*/ 800836 w 1248362"/>
              <a:gd name="connsiteY5" fmla="*/ 392843 h 5521632"/>
              <a:gd name="connsiteX6" fmla="*/ 1036375 w 1248362"/>
              <a:gd name="connsiteY6" fmla="*/ 0 h 5521632"/>
              <a:gd name="connsiteX0" fmla="*/ 1083483 w 1201254"/>
              <a:gd name="connsiteY0" fmla="*/ 5303386 h 5521632"/>
              <a:gd name="connsiteX1" fmla="*/ 1083484 w 1201254"/>
              <a:gd name="connsiteY1" fmla="*/ 5368860 h 5521632"/>
              <a:gd name="connsiteX2" fmla="*/ 376864 w 1201254"/>
              <a:gd name="connsiteY2" fmla="*/ 4386752 h 5521632"/>
              <a:gd name="connsiteX3" fmla="*/ 0 w 1201254"/>
              <a:gd name="connsiteY3" fmla="*/ 2880851 h 5521632"/>
              <a:gd name="connsiteX4" fmla="*/ 141324 w 1201254"/>
              <a:gd name="connsiteY4" fmla="*/ 1702321 h 5521632"/>
              <a:gd name="connsiteX5" fmla="*/ 753728 w 1201254"/>
              <a:gd name="connsiteY5" fmla="*/ 392843 h 5521632"/>
              <a:gd name="connsiteX6" fmla="*/ 989267 w 1201254"/>
              <a:gd name="connsiteY6" fmla="*/ 0 h 5521632"/>
              <a:gd name="connsiteX0" fmla="*/ 1083483 w 1201254"/>
              <a:gd name="connsiteY0" fmla="*/ 5303386 h 5521632"/>
              <a:gd name="connsiteX1" fmla="*/ 1083484 w 1201254"/>
              <a:gd name="connsiteY1" fmla="*/ 5368860 h 5521632"/>
              <a:gd name="connsiteX2" fmla="*/ 376864 w 1201254"/>
              <a:gd name="connsiteY2" fmla="*/ 4386752 h 5521632"/>
              <a:gd name="connsiteX3" fmla="*/ 0 w 1201254"/>
              <a:gd name="connsiteY3" fmla="*/ 2880851 h 5521632"/>
              <a:gd name="connsiteX4" fmla="*/ 141324 w 1201254"/>
              <a:gd name="connsiteY4" fmla="*/ 1702321 h 5521632"/>
              <a:gd name="connsiteX5" fmla="*/ 753728 w 1201254"/>
              <a:gd name="connsiteY5" fmla="*/ 392843 h 5521632"/>
              <a:gd name="connsiteX6" fmla="*/ 989267 w 1201254"/>
              <a:gd name="connsiteY6" fmla="*/ 0 h 5521632"/>
              <a:gd name="connsiteX0" fmla="*/ 1083483 w 1201254"/>
              <a:gd name="connsiteY0" fmla="*/ 5303386 h 5521632"/>
              <a:gd name="connsiteX1" fmla="*/ 1083484 w 1201254"/>
              <a:gd name="connsiteY1" fmla="*/ 5368860 h 5521632"/>
              <a:gd name="connsiteX2" fmla="*/ 376864 w 1201254"/>
              <a:gd name="connsiteY2" fmla="*/ 4386752 h 5521632"/>
              <a:gd name="connsiteX3" fmla="*/ 0 w 1201254"/>
              <a:gd name="connsiteY3" fmla="*/ 2880851 h 5521632"/>
              <a:gd name="connsiteX4" fmla="*/ 141324 w 1201254"/>
              <a:gd name="connsiteY4" fmla="*/ 1702321 h 5521632"/>
              <a:gd name="connsiteX5" fmla="*/ 753728 w 1201254"/>
              <a:gd name="connsiteY5" fmla="*/ 392843 h 5521632"/>
              <a:gd name="connsiteX6" fmla="*/ 989267 w 1201254"/>
              <a:gd name="connsiteY6" fmla="*/ 0 h 5521632"/>
              <a:gd name="connsiteX0" fmla="*/ 1083483 w 1201254"/>
              <a:gd name="connsiteY0" fmla="*/ 5303386 h 5521632"/>
              <a:gd name="connsiteX1" fmla="*/ 1083484 w 1201254"/>
              <a:gd name="connsiteY1" fmla="*/ 5368860 h 5521632"/>
              <a:gd name="connsiteX2" fmla="*/ 376864 w 1201254"/>
              <a:gd name="connsiteY2" fmla="*/ 4386752 h 5521632"/>
              <a:gd name="connsiteX3" fmla="*/ 0 w 1201254"/>
              <a:gd name="connsiteY3" fmla="*/ 2880851 h 5521632"/>
              <a:gd name="connsiteX4" fmla="*/ 141324 w 1201254"/>
              <a:gd name="connsiteY4" fmla="*/ 1702321 h 5521632"/>
              <a:gd name="connsiteX5" fmla="*/ 753728 w 1201254"/>
              <a:gd name="connsiteY5" fmla="*/ 392843 h 5521632"/>
              <a:gd name="connsiteX6" fmla="*/ 989267 w 1201254"/>
              <a:gd name="connsiteY6" fmla="*/ 0 h 5521632"/>
              <a:gd name="connsiteX0" fmla="*/ 1114888 w 1232659"/>
              <a:gd name="connsiteY0" fmla="*/ 5303386 h 5521632"/>
              <a:gd name="connsiteX1" fmla="*/ 1114889 w 1232659"/>
              <a:gd name="connsiteY1" fmla="*/ 5368860 h 5521632"/>
              <a:gd name="connsiteX2" fmla="*/ 408269 w 1232659"/>
              <a:gd name="connsiteY2" fmla="*/ 4386752 h 5521632"/>
              <a:gd name="connsiteX3" fmla="*/ 31405 w 1232659"/>
              <a:gd name="connsiteY3" fmla="*/ 2880851 h 5521632"/>
              <a:gd name="connsiteX4" fmla="*/ 125621 w 1232659"/>
              <a:gd name="connsiteY4" fmla="*/ 1702321 h 5521632"/>
              <a:gd name="connsiteX5" fmla="*/ 785133 w 1232659"/>
              <a:gd name="connsiteY5" fmla="*/ 392843 h 5521632"/>
              <a:gd name="connsiteX6" fmla="*/ 1020672 w 1232659"/>
              <a:gd name="connsiteY6" fmla="*/ 0 h 5521632"/>
              <a:gd name="connsiteX0" fmla="*/ 1114888 w 1232659"/>
              <a:gd name="connsiteY0" fmla="*/ 5303386 h 5521632"/>
              <a:gd name="connsiteX1" fmla="*/ 1114889 w 1232659"/>
              <a:gd name="connsiteY1" fmla="*/ 5368860 h 5521632"/>
              <a:gd name="connsiteX2" fmla="*/ 408269 w 1232659"/>
              <a:gd name="connsiteY2" fmla="*/ 4386752 h 5521632"/>
              <a:gd name="connsiteX3" fmla="*/ 31405 w 1232659"/>
              <a:gd name="connsiteY3" fmla="*/ 2880851 h 5521632"/>
              <a:gd name="connsiteX4" fmla="*/ 125621 w 1232659"/>
              <a:gd name="connsiteY4" fmla="*/ 1702321 h 5521632"/>
              <a:gd name="connsiteX5" fmla="*/ 785133 w 1232659"/>
              <a:gd name="connsiteY5" fmla="*/ 392843 h 5521632"/>
              <a:gd name="connsiteX6" fmla="*/ 1020672 w 1232659"/>
              <a:gd name="connsiteY6" fmla="*/ 0 h 5521632"/>
              <a:gd name="connsiteX0" fmla="*/ 1130591 w 1248362"/>
              <a:gd name="connsiteY0" fmla="*/ 5303386 h 5521632"/>
              <a:gd name="connsiteX1" fmla="*/ 1130592 w 1248362"/>
              <a:gd name="connsiteY1" fmla="*/ 5368860 h 5521632"/>
              <a:gd name="connsiteX2" fmla="*/ 423972 w 1248362"/>
              <a:gd name="connsiteY2" fmla="*/ 4386752 h 5521632"/>
              <a:gd name="connsiteX3" fmla="*/ 0 w 1248362"/>
              <a:gd name="connsiteY3" fmla="*/ 2880851 h 5521632"/>
              <a:gd name="connsiteX4" fmla="*/ 141324 w 1248362"/>
              <a:gd name="connsiteY4" fmla="*/ 1702321 h 5521632"/>
              <a:gd name="connsiteX5" fmla="*/ 800836 w 1248362"/>
              <a:gd name="connsiteY5" fmla="*/ 392843 h 5521632"/>
              <a:gd name="connsiteX6" fmla="*/ 1036375 w 1248362"/>
              <a:gd name="connsiteY6" fmla="*/ 0 h 5521632"/>
              <a:gd name="connsiteX0" fmla="*/ 1130591 w 1248362"/>
              <a:gd name="connsiteY0" fmla="*/ 5303386 h 5521632"/>
              <a:gd name="connsiteX1" fmla="*/ 1130592 w 1248362"/>
              <a:gd name="connsiteY1" fmla="*/ 5368860 h 5521632"/>
              <a:gd name="connsiteX2" fmla="*/ 423972 w 1248362"/>
              <a:gd name="connsiteY2" fmla="*/ 4386752 h 5521632"/>
              <a:gd name="connsiteX3" fmla="*/ 0 w 1248362"/>
              <a:gd name="connsiteY3" fmla="*/ 2880851 h 5521632"/>
              <a:gd name="connsiteX4" fmla="*/ 141324 w 1248362"/>
              <a:gd name="connsiteY4" fmla="*/ 1702321 h 5521632"/>
              <a:gd name="connsiteX5" fmla="*/ 800836 w 1248362"/>
              <a:gd name="connsiteY5" fmla="*/ 392843 h 5521632"/>
              <a:gd name="connsiteX6" fmla="*/ 1036375 w 1248362"/>
              <a:gd name="connsiteY6" fmla="*/ 0 h 5521632"/>
              <a:gd name="connsiteX0" fmla="*/ 1130591 w 1248362"/>
              <a:gd name="connsiteY0" fmla="*/ 5303386 h 5521632"/>
              <a:gd name="connsiteX1" fmla="*/ 1130592 w 1248362"/>
              <a:gd name="connsiteY1" fmla="*/ 5368860 h 5521632"/>
              <a:gd name="connsiteX2" fmla="*/ 423972 w 1248362"/>
              <a:gd name="connsiteY2" fmla="*/ 4386752 h 5521632"/>
              <a:gd name="connsiteX3" fmla="*/ 0 w 1248362"/>
              <a:gd name="connsiteY3" fmla="*/ 2880851 h 5521632"/>
              <a:gd name="connsiteX4" fmla="*/ 141324 w 1248362"/>
              <a:gd name="connsiteY4" fmla="*/ 1702321 h 5521632"/>
              <a:gd name="connsiteX5" fmla="*/ 800836 w 1248362"/>
              <a:gd name="connsiteY5" fmla="*/ 392843 h 5521632"/>
              <a:gd name="connsiteX6" fmla="*/ 1036375 w 1248362"/>
              <a:gd name="connsiteY6" fmla="*/ 0 h 5521632"/>
              <a:gd name="connsiteX0" fmla="*/ 1130591 w 1248362"/>
              <a:gd name="connsiteY0" fmla="*/ 5303386 h 5521632"/>
              <a:gd name="connsiteX1" fmla="*/ 1130592 w 1248362"/>
              <a:gd name="connsiteY1" fmla="*/ 5368860 h 5521632"/>
              <a:gd name="connsiteX2" fmla="*/ 423972 w 1248362"/>
              <a:gd name="connsiteY2" fmla="*/ 4386752 h 5521632"/>
              <a:gd name="connsiteX3" fmla="*/ 0 w 1248362"/>
              <a:gd name="connsiteY3" fmla="*/ 2880851 h 5521632"/>
              <a:gd name="connsiteX4" fmla="*/ 141324 w 1248362"/>
              <a:gd name="connsiteY4" fmla="*/ 1702321 h 5521632"/>
              <a:gd name="connsiteX5" fmla="*/ 800836 w 1248362"/>
              <a:gd name="connsiteY5" fmla="*/ 392843 h 5521632"/>
              <a:gd name="connsiteX6" fmla="*/ 1036375 w 1248362"/>
              <a:gd name="connsiteY6" fmla="*/ 0 h 5521632"/>
              <a:gd name="connsiteX0" fmla="*/ 1130591 w 1248362"/>
              <a:gd name="connsiteY0" fmla="*/ 5303386 h 5521632"/>
              <a:gd name="connsiteX1" fmla="*/ 1130592 w 1248362"/>
              <a:gd name="connsiteY1" fmla="*/ 5368860 h 5521632"/>
              <a:gd name="connsiteX2" fmla="*/ 423972 w 1248362"/>
              <a:gd name="connsiteY2" fmla="*/ 4386752 h 5521632"/>
              <a:gd name="connsiteX3" fmla="*/ 0 w 1248362"/>
              <a:gd name="connsiteY3" fmla="*/ 2880851 h 5521632"/>
              <a:gd name="connsiteX4" fmla="*/ 141324 w 1248362"/>
              <a:gd name="connsiteY4" fmla="*/ 1702321 h 5521632"/>
              <a:gd name="connsiteX5" fmla="*/ 800836 w 1248362"/>
              <a:gd name="connsiteY5" fmla="*/ 392843 h 5521632"/>
              <a:gd name="connsiteX6" fmla="*/ 1036375 w 1248362"/>
              <a:gd name="connsiteY6" fmla="*/ 0 h 5521632"/>
              <a:gd name="connsiteX0" fmla="*/ 1130590 w 1248361"/>
              <a:gd name="connsiteY0" fmla="*/ 5303386 h 5521632"/>
              <a:gd name="connsiteX1" fmla="*/ 1130591 w 1248361"/>
              <a:gd name="connsiteY1" fmla="*/ 5368860 h 5521632"/>
              <a:gd name="connsiteX2" fmla="*/ 423971 w 1248361"/>
              <a:gd name="connsiteY2" fmla="*/ 4386752 h 5521632"/>
              <a:gd name="connsiteX3" fmla="*/ 0 w 1248361"/>
              <a:gd name="connsiteY3" fmla="*/ 2880851 h 5521632"/>
              <a:gd name="connsiteX4" fmla="*/ 141323 w 1248361"/>
              <a:gd name="connsiteY4" fmla="*/ 1702321 h 5521632"/>
              <a:gd name="connsiteX5" fmla="*/ 800835 w 1248361"/>
              <a:gd name="connsiteY5" fmla="*/ 392843 h 5521632"/>
              <a:gd name="connsiteX6" fmla="*/ 1036374 w 1248361"/>
              <a:gd name="connsiteY6" fmla="*/ 0 h 5521632"/>
              <a:gd name="connsiteX0" fmla="*/ 1130590 w 1256212"/>
              <a:gd name="connsiteY0" fmla="*/ 5303386 h 5510720"/>
              <a:gd name="connsiteX1" fmla="*/ 1130591 w 1256212"/>
              <a:gd name="connsiteY1" fmla="*/ 5368860 h 5510720"/>
              <a:gd name="connsiteX2" fmla="*/ 376863 w 1256212"/>
              <a:gd name="connsiteY2" fmla="*/ 4452225 h 5510720"/>
              <a:gd name="connsiteX3" fmla="*/ 0 w 1256212"/>
              <a:gd name="connsiteY3" fmla="*/ 2880851 h 5510720"/>
              <a:gd name="connsiteX4" fmla="*/ 141323 w 1256212"/>
              <a:gd name="connsiteY4" fmla="*/ 1702321 h 5510720"/>
              <a:gd name="connsiteX5" fmla="*/ 800835 w 1256212"/>
              <a:gd name="connsiteY5" fmla="*/ 392843 h 5510720"/>
              <a:gd name="connsiteX6" fmla="*/ 1036374 w 1256212"/>
              <a:gd name="connsiteY6" fmla="*/ 0 h 5510720"/>
              <a:gd name="connsiteX0" fmla="*/ 1130591 w 1130591"/>
              <a:gd name="connsiteY0" fmla="*/ 5368860 h 5368860"/>
              <a:gd name="connsiteX1" fmla="*/ 376863 w 1130591"/>
              <a:gd name="connsiteY1" fmla="*/ 4452225 h 5368860"/>
              <a:gd name="connsiteX2" fmla="*/ 0 w 1130591"/>
              <a:gd name="connsiteY2" fmla="*/ 2880851 h 5368860"/>
              <a:gd name="connsiteX3" fmla="*/ 141323 w 1130591"/>
              <a:gd name="connsiteY3" fmla="*/ 1702321 h 5368860"/>
              <a:gd name="connsiteX4" fmla="*/ 800835 w 1130591"/>
              <a:gd name="connsiteY4" fmla="*/ 392843 h 5368860"/>
              <a:gd name="connsiteX5" fmla="*/ 1036374 w 1130591"/>
              <a:gd name="connsiteY5" fmla="*/ 0 h 5368860"/>
              <a:gd name="connsiteX0" fmla="*/ 1036375 w 1036375"/>
              <a:gd name="connsiteY0" fmla="*/ 5434334 h 5434334"/>
              <a:gd name="connsiteX1" fmla="*/ 376863 w 1036375"/>
              <a:gd name="connsiteY1" fmla="*/ 4452225 h 5434334"/>
              <a:gd name="connsiteX2" fmla="*/ 0 w 1036375"/>
              <a:gd name="connsiteY2" fmla="*/ 2880851 h 5434334"/>
              <a:gd name="connsiteX3" fmla="*/ 141323 w 1036375"/>
              <a:gd name="connsiteY3" fmla="*/ 1702321 h 5434334"/>
              <a:gd name="connsiteX4" fmla="*/ 800835 w 1036375"/>
              <a:gd name="connsiteY4" fmla="*/ 392843 h 5434334"/>
              <a:gd name="connsiteX5" fmla="*/ 1036374 w 1036375"/>
              <a:gd name="connsiteY5" fmla="*/ 0 h 5434334"/>
              <a:gd name="connsiteX0" fmla="*/ 1083484 w 1083484"/>
              <a:gd name="connsiteY0" fmla="*/ 5434334 h 5434334"/>
              <a:gd name="connsiteX1" fmla="*/ 423972 w 1083484"/>
              <a:gd name="connsiteY1" fmla="*/ 4452225 h 5434334"/>
              <a:gd name="connsiteX2" fmla="*/ 0 w 1083484"/>
              <a:gd name="connsiteY2" fmla="*/ 2880852 h 5434334"/>
              <a:gd name="connsiteX3" fmla="*/ 188432 w 1083484"/>
              <a:gd name="connsiteY3" fmla="*/ 1702321 h 5434334"/>
              <a:gd name="connsiteX4" fmla="*/ 847944 w 1083484"/>
              <a:gd name="connsiteY4" fmla="*/ 392843 h 5434334"/>
              <a:gd name="connsiteX5" fmla="*/ 1083483 w 1083484"/>
              <a:gd name="connsiteY5" fmla="*/ 0 h 5434334"/>
              <a:gd name="connsiteX0" fmla="*/ 1083484 w 1083484"/>
              <a:gd name="connsiteY0" fmla="*/ 5434334 h 5434334"/>
              <a:gd name="connsiteX1" fmla="*/ 376864 w 1083484"/>
              <a:gd name="connsiteY1" fmla="*/ 4452225 h 5434334"/>
              <a:gd name="connsiteX2" fmla="*/ 0 w 1083484"/>
              <a:gd name="connsiteY2" fmla="*/ 2880852 h 5434334"/>
              <a:gd name="connsiteX3" fmla="*/ 188432 w 1083484"/>
              <a:gd name="connsiteY3" fmla="*/ 1702321 h 5434334"/>
              <a:gd name="connsiteX4" fmla="*/ 847944 w 1083484"/>
              <a:gd name="connsiteY4" fmla="*/ 392843 h 5434334"/>
              <a:gd name="connsiteX5" fmla="*/ 1083483 w 1083484"/>
              <a:gd name="connsiteY5" fmla="*/ 0 h 5434334"/>
              <a:gd name="connsiteX0" fmla="*/ 1083484 w 1083484"/>
              <a:gd name="connsiteY0" fmla="*/ 5434334 h 5434334"/>
              <a:gd name="connsiteX1" fmla="*/ 376864 w 1083484"/>
              <a:gd name="connsiteY1" fmla="*/ 4452225 h 5434334"/>
              <a:gd name="connsiteX2" fmla="*/ 0 w 1083484"/>
              <a:gd name="connsiteY2" fmla="*/ 2880852 h 5434334"/>
              <a:gd name="connsiteX3" fmla="*/ 188432 w 1083484"/>
              <a:gd name="connsiteY3" fmla="*/ 1702321 h 5434334"/>
              <a:gd name="connsiteX4" fmla="*/ 847944 w 1083484"/>
              <a:gd name="connsiteY4" fmla="*/ 392843 h 5434334"/>
              <a:gd name="connsiteX5" fmla="*/ 1083483 w 1083484"/>
              <a:gd name="connsiteY5" fmla="*/ 0 h 5434334"/>
              <a:gd name="connsiteX0" fmla="*/ 1083484 w 1271916"/>
              <a:gd name="connsiteY0" fmla="*/ 5696230 h 5696230"/>
              <a:gd name="connsiteX1" fmla="*/ 376864 w 1271916"/>
              <a:gd name="connsiteY1" fmla="*/ 4714121 h 5696230"/>
              <a:gd name="connsiteX2" fmla="*/ 0 w 1271916"/>
              <a:gd name="connsiteY2" fmla="*/ 3142748 h 5696230"/>
              <a:gd name="connsiteX3" fmla="*/ 188432 w 1271916"/>
              <a:gd name="connsiteY3" fmla="*/ 1964217 h 5696230"/>
              <a:gd name="connsiteX4" fmla="*/ 847944 w 1271916"/>
              <a:gd name="connsiteY4" fmla="*/ 654739 h 5696230"/>
              <a:gd name="connsiteX5" fmla="*/ 1271916 w 1271916"/>
              <a:gd name="connsiteY5" fmla="*/ 0 h 5696230"/>
              <a:gd name="connsiteX0" fmla="*/ 1083484 w 1271916"/>
              <a:gd name="connsiteY0" fmla="*/ 5696230 h 5696230"/>
              <a:gd name="connsiteX1" fmla="*/ 376864 w 1271916"/>
              <a:gd name="connsiteY1" fmla="*/ 4714121 h 5696230"/>
              <a:gd name="connsiteX2" fmla="*/ 0 w 1271916"/>
              <a:gd name="connsiteY2" fmla="*/ 3142748 h 5696230"/>
              <a:gd name="connsiteX3" fmla="*/ 188432 w 1271916"/>
              <a:gd name="connsiteY3" fmla="*/ 1964217 h 5696230"/>
              <a:gd name="connsiteX4" fmla="*/ 847944 w 1271916"/>
              <a:gd name="connsiteY4" fmla="*/ 654739 h 5696230"/>
              <a:gd name="connsiteX5" fmla="*/ 1271916 w 1271916"/>
              <a:gd name="connsiteY5" fmla="*/ 0 h 5696230"/>
              <a:gd name="connsiteX0" fmla="*/ 1083484 w 1271916"/>
              <a:gd name="connsiteY0" fmla="*/ 5696230 h 5696230"/>
              <a:gd name="connsiteX1" fmla="*/ 376864 w 1271916"/>
              <a:gd name="connsiteY1" fmla="*/ 4714121 h 5696230"/>
              <a:gd name="connsiteX2" fmla="*/ 0 w 1271916"/>
              <a:gd name="connsiteY2" fmla="*/ 3142748 h 5696230"/>
              <a:gd name="connsiteX3" fmla="*/ 188432 w 1271916"/>
              <a:gd name="connsiteY3" fmla="*/ 1964217 h 5696230"/>
              <a:gd name="connsiteX4" fmla="*/ 847944 w 1271916"/>
              <a:gd name="connsiteY4" fmla="*/ 654739 h 5696230"/>
              <a:gd name="connsiteX5" fmla="*/ 1271916 w 1271916"/>
              <a:gd name="connsiteY5" fmla="*/ 0 h 5696230"/>
              <a:gd name="connsiteX0" fmla="*/ 1083484 w 1271916"/>
              <a:gd name="connsiteY0" fmla="*/ 5696230 h 5696230"/>
              <a:gd name="connsiteX1" fmla="*/ 376864 w 1271916"/>
              <a:gd name="connsiteY1" fmla="*/ 4714121 h 5696230"/>
              <a:gd name="connsiteX2" fmla="*/ 0 w 1271916"/>
              <a:gd name="connsiteY2" fmla="*/ 3142748 h 5696230"/>
              <a:gd name="connsiteX3" fmla="*/ 188432 w 1271916"/>
              <a:gd name="connsiteY3" fmla="*/ 1964217 h 5696230"/>
              <a:gd name="connsiteX4" fmla="*/ 847944 w 1271916"/>
              <a:gd name="connsiteY4" fmla="*/ 654739 h 5696230"/>
              <a:gd name="connsiteX5" fmla="*/ 1271916 w 1271916"/>
              <a:gd name="connsiteY5" fmla="*/ 0 h 5696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1916" h="5696230">
                <a:moveTo>
                  <a:pt x="1083484" y="5696230"/>
                </a:moveTo>
                <a:cubicBezTo>
                  <a:pt x="957863" y="5554370"/>
                  <a:pt x="565296" y="5128789"/>
                  <a:pt x="376864" y="4714121"/>
                </a:cubicBezTo>
                <a:cubicBezTo>
                  <a:pt x="68413" y="4155998"/>
                  <a:pt x="26278" y="3603514"/>
                  <a:pt x="0" y="3142748"/>
                </a:cubicBezTo>
                <a:cubicBezTo>
                  <a:pt x="34291" y="2456163"/>
                  <a:pt x="86685" y="2394920"/>
                  <a:pt x="188432" y="1964217"/>
                </a:cubicBezTo>
                <a:cubicBezTo>
                  <a:pt x="321905" y="1549549"/>
                  <a:pt x="667363" y="982108"/>
                  <a:pt x="847944" y="654739"/>
                </a:cubicBezTo>
                <a:cubicBezTo>
                  <a:pt x="1051137" y="322132"/>
                  <a:pt x="1214004" y="78486"/>
                  <a:pt x="1271916" y="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382768" y="4979313"/>
            <a:ext cx="789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28.3 N</a:t>
            </a:r>
          </a:p>
          <a:p>
            <a:pPr algn="ctr"/>
            <a:r>
              <a:rPr lang="en-US" sz="1050" b="1" dirty="0" smtClean="0"/>
              <a:t>096.2 W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773168" y="4075176"/>
            <a:ext cx="789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30.5 N</a:t>
            </a:r>
          </a:p>
          <a:p>
            <a:pPr algn="ctr"/>
            <a:r>
              <a:rPr lang="en-US" sz="1050" b="1" dirty="0" smtClean="0"/>
              <a:t>096.9 W</a:t>
            </a:r>
            <a:endParaRPr lang="en-US" sz="105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837176" y="2083713"/>
            <a:ext cx="789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33.0 N</a:t>
            </a:r>
          </a:p>
          <a:p>
            <a:pPr algn="ctr"/>
            <a:r>
              <a:rPr lang="en-US" sz="1050" b="1" dirty="0" smtClean="0"/>
              <a:t>096.8 W</a:t>
            </a:r>
            <a:endParaRPr lang="en-US" sz="105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685800" y="3011198"/>
            <a:ext cx="3611880" cy="457200"/>
          </a:xfrm>
          <a:prstGeom prst="homePlate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Day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79320" y="5061311"/>
            <a:ext cx="789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24.7 N</a:t>
            </a:r>
          </a:p>
          <a:p>
            <a:pPr algn="ctr"/>
            <a:r>
              <a:rPr lang="en-US" sz="1200" b="1" dirty="0" smtClean="0"/>
              <a:t>092.7 W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392936" y="5056263"/>
            <a:ext cx="789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 21.7 N</a:t>
            </a:r>
          </a:p>
          <a:p>
            <a:pPr algn="ctr"/>
            <a:r>
              <a:rPr lang="en-US" sz="1200" b="1" dirty="0" smtClean="0"/>
              <a:t>088.8 W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OCN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05400" y="5029200"/>
            <a:ext cx="91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28.3 N</a:t>
            </a:r>
          </a:p>
          <a:p>
            <a:pPr algn="ctr"/>
            <a:r>
              <a:rPr lang="en-US" sz="1200" b="1" dirty="0" smtClean="0"/>
              <a:t>096.2 W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Landfall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Emergency 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Notice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16880" y="4491335"/>
            <a:ext cx="789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30.5 N</a:t>
            </a:r>
          </a:p>
          <a:p>
            <a:pPr algn="ctr"/>
            <a:r>
              <a:rPr lang="en-US" sz="1200" b="1" dirty="0" smtClean="0"/>
              <a:t>096.9 W</a:t>
            </a:r>
            <a:endParaRPr lang="en-US" sz="1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916168" y="5032248"/>
            <a:ext cx="789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33.0 N</a:t>
            </a:r>
          </a:p>
          <a:p>
            <a:pPr algn="ctr"/>
            <a:r>
              <a:rPr lang="en-US" sz="1200" b="1" dirty="0" smtClean="0"/>
              <a:t>096.8 W</a:t>
            </a:r>
            <a:endParaRPr lang="en-US" sz="1200" b="1" dirty="0"/>
          </a:p>
        </p:txBody>
      </p:sp>
      <p:cxnSp>
        <p:nvCxnSpPr>
          <p:cNvPr id="154" name="Straight Connector 153"/>
          <p:cNvCxnSpPr/>
          <p:nvPr/>
        </p:nvCxnSpPr>
        <p:spPr>
          <a:xfrm>
            <a:off x="685800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842043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998286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1154529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1310772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623258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779501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935744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2091987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2248230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2404473" y="3459254"/>
            <a:ext cx="399" cy="256032"/>
          </a:xfrm>
          <a:prstGeom prst="line">
            <a:avLst/>
          </a:prstGeom>
          <a:ln w="158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2560716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2716959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2873202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3029445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3185688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3498174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3654417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3810660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3966903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4123146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2258568" y="3675662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12</a:t>
            </a:r>
          </a:p>
          <a:p>
            <a:r>
              <a:rPr lang="en-US" sz="800" dirty="0" smtClean="0"/>
              <a:t>00</a:t>
            </a:r>
            <a:endParaRPr lang="en-US" sz="800" dirty="0"/>
          </a:p>
        </p:txBody>
      </p:sp>
      <p:sp>
        <p:nvSpPr>
          <p:cNvPr id="180" name="TextBox 179"/>
          <p:cNvSpPr txBox="1"/>
          <p:nvPr/>
        </p:nvSpPr>
        <p:spPr>
          <a:xfrm>
            <a:off x="3191256" y="3672614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18</a:t>
            </a:r>
          </a:p>
          <a:p>
            <a:r>
              <a:rPr lang="en-US" sz="800" dirty="0" smtClean="0"/>
              <a:t>00</a:t>
            </a:r>
            <a:endParaRPr lang="en-US" sz="800" dirty="0"/>
          </a:p>
        </p:txBody>
      </p:sp>
      <p:cxnSp>
        <p:nvCxnSpPr>
          <p:cNvPr id="181" name="Straight Connector 180"/>
          <p:cNvCxnSpPr/>
          <p:nvPr/>
        </p:nvCxnSpPr>
        <p:spPr>
          <a:xfrm>
            <a:off x="3334113" y="3459254"/>
            <a:ext cx="399" cy="256032"/>
          </a:xfrm>
          <a:prstGeom prst="line">
            <a:avLst/>
          </a:prstGeom>
          <a:ln w="158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1456944" y="3459254"/>
            <a:ext cx="399" cy="256032"/>
          </a:xfrm>
          <a:prstGeom prst="line">
            <a:avLst/>
          </a:prstGeom>
          <a:ln w="158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1304544" y="3672614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06</a:t>
            </a:r>
          </a:p>
          <a:p>
            <a:r>
              <a:rPr lang="en-US" sz="800" dirty="0" smtClean="0"/>
              <a:t>00</a:t>
            </a:r>
            <a:endParaRPr lang="en-US" sz="800" dirty="0"/>
          </a:p>
        </p:txBody>
      </p:sp>
      <p:sp>
        <p:nvSpPr>
          <p:cNvPr id="107" name="Pentagon 106"/>
          <p:cNvSpPr/>
          <p:nvPr/>
        </p:nvSpPr>
        <p:spPr>
          <a:xfrm>
            <a:off x="4422648" y="3011198"/>
            <a:ext cx="3611880" cy="457200"/>
          </a:xfrm>
          <a:prstGeom prst="homePlate">
            <a:avLst/>
          </a:prstGeom>
          <a:solidFill>
            <a:srgbClr val="FF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Day 2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4422648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578891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735134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4891377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047620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5360106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5516349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5672592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5828835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5985078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6141321" y="3459254"/>
            <a:ext cx="399" cy="256032"/>
          </a:xfrm>
          <a:prstGeom prst="line">
            <a:avLst/>
          </a:prstGeom>
          <a:ln w="158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6297564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6453807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6610050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6766293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6922536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7235022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7391265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7547508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7703751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7859994" y="3459254"/>
            <a:ext cx="0" cy="15240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5995416" y="3675662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12</a:t>
            </a:r>
          </a:p>
          <a:p>
            <a:r>
              <a:rPr lang="en-US" sz="800" dirty="0" smtClean="0"/>
              <a:t>00</a:t>
            </a:r>
            <a:endParaRPr lang="en-US" sz="800" dirty="0"/>
          </a:p>
        </p:txBody>
      </p:sp>
      <p:sp>
        <p:nvSpPr>
          <p:cNvPr id="171" name="TextBox 170"/>
          <p:cNvSpPr txBox="1"/>
          <p:nvPr/>
        </p:nvSpPr>
        <p:spPr>
          <a:xfrm>
            <a:off x="6928104" y="3672614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18</a:t>
            </a:r>
          </a:p>
          <a:p>
            <a:r>
              <a:rPr lang="en-US" sz="800" dirty="0" smtClean="0"/>
              <a:t>00</a:t>
            </a:r>
            <a:endParaRPr lang="en-US" sz="800" dirty="0"/>
          </a:p>
        </p:txBody>
      </p:sp>
      <p:cxnSp>
        <p:nvCxnSpPr>
          <p:cNvPr id="178" name="Straight Connector 177"/>
          <p:cNvCxnSpPr/>
          <p:nvPr/>
        </p:nvCxnSpPr>
        <p:spPr>
          <a:xfrm>
            <a:off x="7070961" y="3459254"/>
            <a:ext cx="399" cy="256032"/>
          </a:xfrm>
          <a:prstGeom prst="line">
            <a:avLst/>
          </a:prstGeom>
          <a:ln w="158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>
            <a:off x="5193792" y="3459254"/>
            <a:ext cx="399" cy="256032"/>
          </a:xfrm>
          <a:prstGeom prst="line">
            <a:avLst/>
          </a:prstGeom>
          <a:ln w="158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5041392" y="3672614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06</a:t>
            </a:r>
          </a:p>
          <a:p>
            <a:r>
              <a:rPr lang="en-US" sz="800" dirty="0" smtClean="0"/>
              <a:t>00</a:t>
            </a:r>
            <a:endParaRPr lang="en-US" sz="800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4275945" y="3450110"/>
            <a:ext cx="399" cy="256032"/>
          </a:xfrm>
          <a:prstGeom prst="line">
            <a:avLst/>
          </a:prstGeom>
          <a:ln w="158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itle 8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Compressed Drill Time Line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123944" y="3675662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24</a:t>
            </a:r>
          </a:p>
          <a:p>
            <a:r>
              <a:rPr lang="en-US" sz="800" dirty="0" smtClean="0"/>
              <a:t>00</a:t>
            </a:r>
            <a:endParaRPr lang="en-US" sz="800" dirty="0"/>
          </a:p>
        </p:txBody>
      </p:sp>
      <p:cxnSp>
        <p:nvCxnSpPr>
          <p:cNvPr id="100" name="Straight Arrow Connector 99"/>
          <p:cNvCxnSpPr/>
          <p:nvPr/>
        </p:nvCxnSpPr>
        <p:spPr>
          <a:xfrm flipV="1">
            <a:off x="1773936" y="3630168"/>
            <a:ext cx="0" cy="1371600"/>
          </a:xfrm>
          <a:prstGeom prst="straightConnector1">
            <a:avLst/>
          </a:prstGeom>
          <a:ln w="1905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V="1">
            <a:off x="5513832" y="3630168"/>
            <a:ext cx="0" cy="1371600"/>
          </a:xfrm>
          <a:prstGeom prst="straightConnector1">
            <a:avLst/>
          </a:prstGeom>
          <a:ln w="1905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V="1">
            <a:off x="5907024" y="3630168"/>
            <a:ext cx="0" cy="789432"/>
          </a:xfrm>
          <a:prstGeom prst="straightConnector1">
            <a:avLst/>
          </a:prstGeom>
          <a:ln w="1905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6303264" y="3630168"/>
            <a:ext cx="0" cy="1371600"/>
          </a:xfrm>
          <a:prstGeom prst="straightConnector1">
            <a:avLst/>
          </a:prstGeom>
          <a:ln w="1905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Left Brace 105"/>
          <p:cNvSpPr/>
          <p:nvPr/>
        </p:nvSpPr>
        <p:spPr>
          <a:xfrm rot="5400000">
            <a:off x="2334768" y="2087880"/>
            <a:ext cx="149352" cy="152704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685800" y="2438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Emergency Communications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4389120" y="2438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130" name="Left Brace 129"/>
          <p:cNvSpPr/>
          <p:nvPr/>
        </p:nvSpPr>
        <p:spPr>
          <a:xfrm rot="5400000">
            <a:off x="6062472" y="2066544"/>
            <a:ext cx="146304" cy="155448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2572512" y="3630168"/>
            <a:ext cx="0" cy="1371600"/>
          </a:xfrm>
          <a:prstGeom prst="straightConnector1">
            <a:avLst/>
          </a:prstGeom>
          <a:ln w="1905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789176" y="4491335"/>
            <a:ext cx="789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23.0 N</a:t>
            </a:r>
          </a:p>
          <a:p>
            <a:pPr algn="ctr"/>
            <a:r>
              <a:rPr lang="en-US" sz="1200" b="1" dirty="0" smtClean="0"/>
              <a:t>090.6 W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Advisory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563368" y="4491335"/>
            <a:ext cx="789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26.6 N</a:t>
            </a:r>
          </a:p>
          <a:p>
            <a:pPr algn="ctr"/>
            <a:r>
              <a:rPr lang="en-US" sz="1200" b="1" dirty="0" smtClean="0"/>
              <a:t>094.7 W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Watch</a:t>
            </a:r>
          </a:p>
        </p:txBody>
      </p:sp>
      <p:cxnSp>
        <p:nvCxnSpPr>
          <p:cNvPr id="78" name="Straight Arrow Connector 77"/>
          <p:cNvCxnSpPr/>
          <p:nvPr/>
        </p:nvCxnSpPr>
        <p:spPr>
          <a:xfrm flipV="1">
            <a:off x="2173224" y="3630168"/>
            <a:ext cx="0" cy="789432"/>
          </a:xfrm>
          <a:prstGeom prst="straightConnector1">
            <a:avLst/>
          </a:prstGeom>
          <a:ln w="1905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2956560" y="3630168"/>
            <a:ext cx="0" cy="789432"/>
          </a:xfrm>
          <a:prstGeom prst="straightConnector1">
            <a:avLst/>
          </a:prstGeom>
          <a:ln w="19050">
            <a:solidFill>
              <a:schemeClr val="tx1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1627632" y="2971800"/>
            <a:ext cx="1551432" cy="5334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5364480" y="2971800"/>
            <a:ext cx="1551432" cy="5334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1371600" y="1295400"/>
            <a:ext cx="64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All drill activities to occur during normal business hours (0700-1700 CPT)</a:t>
            </a:r>
            <a:endParaRPr lang="en-US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720</Words>
  <Application>Microsoft Office PowerPoint</Application>
  <PresentationFormat>On-screen Show (4:3)</PresentationFormat>
  <Paragraphs>95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ERCOT Severe Weather Drill</vt:lpstr>
      <vt:lpstr>Storm Warnings</vt:lpstr>
      <vt:lpstr>Slide 3</vt:lpstr>
      <vt:lpstr>Slide 4</vt:lpstr>
      <vt:lpstr>Compressed Drill Time Line</vt:lpstr>
    </vt:vector>
  </TitlesOfParts>
  <Company>CenterPoint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ERCOT Severe Weather Drill</dc:title>
  <dc:creator>Brad Calhoun</dc:creator>
  <cp:lastModifiedBy>Donald House</cp:lastModifiedBy>
  <cp:revision>35</cp:revision>
  <dcterms:created xsi:type="dcterms:W3CDTF">2012-01-23T15:36:53Z</dcterms:created>
  <dcterms:modified xsi:type="dcterms:W3CDTF">2012-04-16T19:23:02Z</dcterms:modified>
</cp:coreProperties>
</file>