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59888-26F1-45D5-BF41-884942DA7800}" type="datetimeFigureOut">
              <a:rPr lang="en-US" smtClean="0"/>
              <a:pPr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0A6E4-3113-4C34-8259-24E100D8E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2133600" y="6172200"/>
            <a:ext cx="3581400" cy="457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5181600" y="4114800"/>
            <a:ext cx="3581400" cy="457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5029200" y="2667000"/>
            <a:ext cx="3276600" cy="457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4876800" y="1143000"/>
            <a:ext cx="3048000" cy="457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t="15789"/>
          <a:stretch>
            <a:fillRect/>
          </a:stretch>
        </p:blipFill>
        <p:spPr bwMode="auto">
          <a:xfrm>
            <a:off x="0" y="4724400"/>
            <a:ext cx="907834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0" y="4953000"/>
            <a:ext cx="8915400" cy="228600"/>
          </a:xfrm>
          <a:prstGeom prst="rect">
            <a:avLst/>
          </a:prstGeom>
          <a:solidFill>
            <a:srgbClr val="FFFF00">
              <a:alpha val="2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11808" r="57952"/>
          <a:stretch>
            <a:fillRect/>
          </a:stretch>
        </p:blipFill>
        <p:spPr bwMode="auto">
          <a:xfrm>
            <a:off x="152399" y="990600"/>
            <a:ext cx="394837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t="14030" r="56034"/>
          <a:stretch>
            <a:fillRect/>
          </a:stretch>
        </p:blipFill>
        <p:spPr bwMode="auto">
          <a:xfrm>
            <a:off x="228600" y="2743200"/>
            <a:ext cx="388620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228600"/>
            <a:ext cx="5150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Temporary workaround for Statements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1143000"/>
            <a:ext cx="2983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Place cursor here, hit return…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29200" y="2743200"/>
            <a:ext cx="3367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…places a new line in the file here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57800" y="4191000"/>
            <a:ext cx="344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Insert highlighted line and save file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8" idx="1"/>
          </p:cNvCxnSpPr>
          <p:nvPr/>
        </p:nvCxnSpPr>
        <p:spPr>
          <a:xfrm rot="10800000">
            <a:off x="1905000" y="1295400"/>
            <a:ext cx="2971800" cy="3226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1"/>
          </p:cNvCxnSpPr>
          <p:nvPr/>
        </p:nvCxnSpPr>
        <p:spPr>
          <a:xfrm rot="10800000" flipV="1">
            <a:off x="1981200" y="2927866"/>
            <a:ext cx="3048000" cy="27253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2" idx="1"/>
          </p:cNvCxnSpPr>
          <p:nvPr/>
        </p:nvCxnSpPr>
        <p:spPr>
          <a:xfrm rot="10800000" flipV="1">
            <a:off x="4114800" y="4343400"/>
            <a:ext cx="1066800" cy="609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09800" y="6172200"/>
            <a:ext cx="3153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Open the file by double-clicking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31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The Energy Reliability Council of Texas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ERCOT Client Services</dc:creator>
  <cp:lastModifiedBy>ERCOT Client Services</cp:lastModifiedBy>
  <cp:revision>2</cp:revision>
  <dcterms:created xsi:type="dcterms:W3CDTF">2010-05-04T16:53:20Z</dcterms:created>
  <dcterms:modified xsi:type="dcterms:W3CDTF">2010-05-04T18:12:49Z</dcterms:modified>
</cp:coreProperties>
</file>